
<file path=[Content_Types].xml><?xml version="1.0" encoding="utf-8"?>
<Types xmlns="http://schemas.openxmlformats.org/package/2006/content-types">
  <Default ContentType="image/gif" Extension="gif"/>
  <Default ContentType="image/png" Extension="png"/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</p:sldIdLst>
  <p:sldSz cx="12192000" cy="6858000"/>
  <p:notesSz cx="6858000" cy="12192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1" Target="theme/theme1.xml" Type="http://schemas.openxmlformats.org/officeDocument/2006/relationships/theme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4" Target="tableStyles.xml" Type="http://schemas.openxmlformats.org/officeDocument/2006/relationships/tableStyles"/>
</Relationships>

</file>

<file path=ppt/slideLayouts/_rels/slideLayout1.xml.rels><?xml version="1.0" encoding="UTF-8" standalone="no" ?>
<Relationships xmlns="http://schemas.openxmlformats.org/package/2006/relationships">
  <Relationship Id="rId1" Target="../media/1.png" Type="http://schemas.openxmlformats.org/officeDocument/2006/relationships/image"/>
  <Relationship Id="rId2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false" type="title">
  <p:cSld name="Title">
    <p:spTree>
      <p:nvGrpSpPr>
        <p:cNvPr hidden="false" id="9" name="GroupShape 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" name="Shape 10"/>
          <p:cNvSpPr txBox="true"/>
          <p:nvPr isPhoto="false">
            <p:ph idx="0" type="title"/>
          </p:nvPr>
        </p:nvSpPr>
        <p:spPr>
          <a:xfrm flipH="false" flipV="false" rot="0"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algn="ctr" lvl="0">
              <a:defRPr sz="6000">
                <a:solidFill>
                  <a:schemeClr val="accent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11" name="Shape 11"/>
          <p:cNvSpPr txBox="true"/>
          <p:nvPr isPhoto="false">
            <p:ph idx="1" type="subTitle"/>
          </p:nvPr>
        </p:nvSpPr>
        <p:spPr>
          <a:xfrm flipH="false" flipV="false" rot="0">
            <a:off x="1524000" y="3602038"/>
            <a:ext cx="9144000" cy="1655762"/>
          </a:xfrm>
          <a:prstGeom prst="rect">
            <a:avLst/>
          </a:prstGeom>
        </p:spPr>
        <p:txBody>
          <a:bodyPr bIns="45720" lIns="91440" rIns="91440" tIns="45720"/>
          <a:lstStyle>
            <a:defPPr/>
            <a:lvl1pPr algn="ctr" indent="0" lvl="0" marL="0">
              <a:buNone/>
              <a:defRPr sz="2400"/>
            </a:lvl1pPr>
            <a:lvl2pPr algn="ctr" indent="0" lvl="1" marL="457200">
              <a:buNone/>
              <a:defRPr sz="2000"/>
            </a:lvl2pPr>
            <a:lvl3pPr algn="ctr" indent="0" lvl="2" marL="914400">
              <a:buNone/>
              <a:defRPr sz="1800"/>
            </a:lvl3pPr>
            <a:lvl4pPr algn="ctr" indent="0" lvl="3" marL="1371600">
              <a:buNone/>
              <a:defRPr sz="1600"/>
            </a:lvl4pPr>
            <a:lvl5pPr algn="ctr" indent="0" lvl="4" marL="1828800">
              <a:buNone/>
              <a:defRPr sz="1600"/>
            </a:lvl5pPr>
            <a:lvl6pPr algn="ctr" indent="0" lvl="5" marL="2286000">
              <a:buNone/>
              <a:defRPr sz="1600"/>
            </a:lvl6pPr>
            <a:lvl7pPr algn="ctr" indent="0" lvl="6" marL="2743200">
              <a:buNone/>
              <a:defRPr sz="1600"/>
            </a:lvl7pPr>
            <a:lvl8pPr algn="ctr" indent="0" lvl="7" marL="3200400">
              <a:buNone/>
              <a:defRPr sz="1600"/>
            </a:lvl8pPr>
            <a:lvl9pPr algn="ctr" indent="0" lvl="8" marL="3657600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12" name="Shape 12"/>
          <p:cNvSpPr txBox="true"/>
          <p:nvPr isPhoto="false">
            <p:ph idx="11" type="ftr"/>
          </p:nvPr>
        </p:nvSpPr>
        <p:spPr>
          <a:xfrm flipH="false" flipV="false" rot="0">
            <a:off x="4038600" y="6356350"/>
            <a:ext cx="4114800" cy="365125"/>
          </a:xfrm>
          <a:prstGeom prst="rect">
            <a:avLst/>
          </a:prstGeom>
        </p:spPr>
        <p:txBody>
          <a:bodyPr bIns="45720" lIns="91440" rIns="91440" tIns="45720"/>
          <a:lstStyle>
            <a:defPPr/>
            <a:lvl1pPr algn="ctr" lvl="0"/>
          </a:lstStyle>
          <a:p>
            <a:endParaRPr>
              <a:solidFill>
                <a:srgbClr val="222A35"/>
              </a:solidFill>
            </a:endParaRPr>
          </a:p>
        </p:txBody>
      </p:sp>
      <p:sp>
        <p:nvSpPr>
          <p:cNvPr hidden="false" id="13" name="Shape 1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4A91"/>
                </a:solidFill>
              </a:rPr>
              <a:t>‹#›</a:t>
            </a:r>
            <a:endParaRPr>
              <a:solidFill>
                <a:srgbClr val="004A91"/>
              </a:solidFill>
            </a:endParaRPr>
          </a:p>
        </p:txBody>
      </p:sp>
      <p:pic>
        <p:nvPicPr>
          <p:cNvPr hidden="false" id="15" name="Picture 15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240631" y="143715"/>
            <a:ext cx="636518" cy="1193472"/>
          </a:xfrm>
          <a:prstGeom prst="rect">
            <a:avLst/>
          </a:prstGeom>
        </p:spPr>
      </p:pic>
      <p:sp>
        <p:nvSpPr>
          <p:cNvPr hidden="false" id="16" name="Shape 16"/>
          <p:cNvSpPr txBox="true"/>
          <p:nvPr isPhoto="false"/>
        </p:nvSpPr>
        <p:spPr>
          <a:xfrm flipH="false" flipV="false" rot="0">
            <a:off x="956733" y="552357"/>
            <a:ext cx="1933542" cy="78483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p>
            <a:pPr algn="l" indent="0" marL="0">
              <a:lnSpc>
                <a:spcPts val="1800"/>
              </a:lnSpc>
            </a:pPr>
            <a:r>
              <a:rPr sz="1600">
                <a:solidFill>
                  <a:srgbClr val="44546A"/>
                </a:solidFill>
                <a:latin typeface="+mn-lt"/>
                <a:ea typeface="+mn-ea"/>
                <a:cs typeface="+mn-cs"/>
              </a:rPr>
              <a:t>МИНИСТЕРСТВО </a:t>
            </a:r>
            <a:endParaRPr sz="1600">
              <a:solidFill>
                <a:srgbClr val="44546A"/>
              </a:solidFill>
              <a:latin typeface="+mn-lt"/>
              <a:ea typeface="+mn-ea"/>
              <a:cs typeface="+mn-cs"/>
            </a:endParaRPr>
          </a:p>
          <a:p>
            <a:pPr algn="l" indent="0" marL="0">
              <a:lnSpc>
                <a:spcPts val="1800"/>
              </a:lnSpc>
            </a:pPr>
            <a:r>
              <a:rPr sz="1600">
                <a:solidFill>
                  <a:srgbClr val="44546A"/>
                </a:solidFill>
                <a:latin typeface="+mn-lt"/>
                <a:ea typeface="+mn-ea"/>
                <a:cs typeface="+mn-cs"/>
              </a:rPr>
              <a:t>ЗДРАВООХРАНЕНИЯ</a:t>
            </a:r>
            <a:endParaRPr sz="1600">
              <a:solidFill>
                <a:srgbClr val="44546A"/>
              </a:solidFill>
              <a:latin typeface="+mn-lt"/>
              <a:ea typeface="+mn-ea"/>
              <a:cs typeface="+mn-cs"/>
            </a:endParaRPr>
          </a:p>
          <a:p>
            <a:pPr algn="l" indent="0" marL="0">
              <a:lnSpc>
                <a:spcPts val="1800"/>
              </a:lnSpc>
            </a:pPr>
            <a:r>
              <a:rPr sz="1600">
                <a:solidFill>
                  <a:srgbClr val="44546A"/>
                </a:solidFill>
                <a:latin typeface="+mn-lt"/>
                <a:ea typeface="+mn-ea"/>
                <a:cs typeface="+mn-cs"/>
              </a:rPr>
              <a:t>ПЕРМСКОГО КРАЯ</a:t>
            </a:r>
            <a:endParaRPr sz="1600">
              <a:solidFill>
                <a:srgbClr val="44546A"/>
              </a:solidFill>
              <a:latin typeface="+mn-lt"/>
              <a:ea typeface="+mn-ea"/>
              <a:cs typeface="+mn-c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4" name="GroupShape 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" name="Shape 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4A91"/>
                </a:solidFill>
              </a:rPr>
              <a:t>‹#›</a:t>
            </a:r>
            <a:endParaRPr>
              <a:solidFill>
                <a:srgbClr val="004A91"/>
              </a:solidFill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объект">
    <p:spTree>
      <p:nvGrpSpPr>
        <p:cNvPr hidden="false" id="6" name="GroupShape 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" name="Shape 7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 anchor="ctr" bIns="45720" lIns="180000" rIns="91440" tIns="45720" vert="horz">
            <a:normAutofit fontScale="100%" lnSpcReduction="0%"/>
          </a:bodyPr>
          <a:lstStyle>
            <a:defPPr/>
            <a:lvl1pPr lvl="0">
              <a:defRPr sz="2800"/>
            </a:lvl1pPr>
          </a:lstStyle>
          <a:p>
            <a:pPr lvl="0"/>
            <a:r>
              <a:t>Образец заголовка</a:t>
            </a:r>
          </a:p>
        </p:txBody>
      </p:sp>
      <p:sp>
        <p:nvSpPr>
          <p:cNvPr hidden="false" id="8" name="Shape 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4A91"/>
                </a:solidFill>
              </a:rPr>
              <a:t>‹#›</a:t>
            </a:r>
            <a:endParaRPr>
              <a:solidFill>
                <a:srgbClr val="004A91"/>
              </a:solidFill>
            </a:endParaRP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1" Target="../theme/theme1.xml" Type="http://schemas.openxmlformats.org/officeDocument/2006/relationships/theme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4" Target="../slideLayouts/slideLayout3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0" y="1"/>
            <a:ext cx="12192000" cy="798488"/>
          </a:xfrm>
          <a:prstGeom prst="rect">
            <a:avLst/>
          </a:prstGeom>
        </p:spPr>
        <p:txBody>
          <a:bodyPr anchor="ctr" bIns="45720" lIns="180000" rIns="91440" tIns="45720" vert="horz">
            <a:normAutofit fontScale="100%" lnSpcReduction="0%"/>
          </a:bodyPr>
          <a:p>
            <a:pPr lvl="0"/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4" type="sldNum"/>
          </p:nvPr>
        </p:nvSpPr>
        <p:spPr>
          <a:xfrm flipH="false" flipV="false" rot="0">
            <a:off x="11761839" y="6492875"/>
            <a:ext cx="430161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14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>
                <a:solidFill>
                  <a:srgbClr val="004A91"/>
                </a:solidFill>
              </a:rPr>
              <a:t>‹#›</a:t>
            </a:r>
            <a:endParaRPr>
              <a:solidFill>
                <a:srgbClr val="004A91"/>
              </a:solidFill>
            </a:endParaRP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</p:sldLayoutIdLst>
  <p:txStyles>
    <p:titleStyle>
      <a:defPPr/>
      <a:lvl1pPr algn="l" lvl="0">
        <a:lnSpc>
          <a:spcPct val="90000"/>
        </a:lnSpc>
        <a:buNone/>
        <a:defRPr sz="28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defPPr/>
      <a:lvl1pPr algn="l" indent="-228600" lvl="0" marL="2286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algn="l" indent="-228600" lvl="1" marL="6858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media/2.gif" Type="http://schemas.openxmlformats.org/officeDocument/2006/relationships/image"/>
  <Relationship Id="rId2" Target="../media/3.png" Type="http://schemas.openxmlformats.org/officeDocument/2006/relationships/image"/>
  <Relationship Id="rId3" Target="../media/4.png" Type="http://schemas.openxmlformats.org/officeDocument/2006/relationships/image"/>
  <Relationship Id="rId4" Target="../slideLayouts/slideLayout3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7" name="GroupShape 1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8" name="Shape 1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4A91"/>
                </a:solidFill>
              </a:rPr>
              <a:t>1</a:t>
            </a:r>
            <a:endParaRPr>
              <a:solidFill>
                <a:srgbClr val="004A91"/>
              </a:solidFill>
            </a:endParaRPr>
          </a:p>
        </p:txBody>
      </p:sp>
      <p:sp>
        <p:nvSpPr>
          <p:cNvPr hidden="false" id="19" name="Shape 19"/>
          <p:cNvSpPr txBox="false"/>
          <p:nvPr isPhoto="false"/>
        </p:nvSpPr>
        <p:spPr>
          <a:xfrm flipH="false" flipV="false" rot="0">
            <a:off x="2981935" y="49292"/>
            <a:ext cx="7007383" cy="6388345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4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20" name="Shape 20"/>
          <p:cNvSpPr txBox="false"/>
          <p:nvPr isPhoto="false"/>
        </p:nvSpPr>
        <p:spPr>
          <a:xfrm flipH="false" flipV="false" rot="0">
            <a:off x="2981936" y="6159350"/>
            <a:ext cx="6995262" cy="492220"/>
          </a:xfrm>
          <a:custGeom>
            <a:avLst/>
            <a:gdLst>
              <a:gd fmla="*/ 0 w 1813" name="T0"/>
              <a:gd fmla="*/ 219 h 347" name="T1"/>
              <a:gd fmla="*/ 491 w 1813" name="T2"/>
              <a:gd fmla="*/ 219 h 347" name="T3"/>
              <a:gd fmla="*/ 1813 w 1813" name="T4"/>
              <a:gd fmla="*/ 190 h 347" name="T5"/>
              <a:gd fmla="*/ 1813 w 1813" name="T6"/>
              <a:gd fmla="*/ 150 h 347" name="T7"/>
              <a:gd fmla="*/ 1184 w 1813" name="T8"/>
              <a:gd fmla="*/ 187 h 347" name="T9"/>
              <a:gd fmla="*/ 0 w 1813" name="T10"/>
              <a:gd fmla="*/ 94 h 347" name="T11"/>
              <a:gd fmla="*/ 0 w 1813" name="T12"/>
              <a:gd fmla="*/ 219 h 347" name="T13"/>
              <a:gd fmla="val 0" name="OXMLTextRectL"/>
              <a:gd fmla="val 0" name="OXMLTextRectT"/>
              <a:gd fmla="val w" name="OXMLTextRectR"/>
              <a:gd fmla="val h" name="OXMLTextRectB"/>
              <a:gd fmla="*/ OXMLTextRectL 1 w" name="COTextRectL"/>
              <a:gd fmla="*/ OXMLTextRectT 1 h" name="COTextRectT"/>
              <a:gd fmla="*/ OXMLTextRectR 1 w" name="COTextRectR"/>
              <a:gd fmla="*/ OXMLTextRectB 1 h" name="COTextRectB"/>
              <a:gd fmla="val 0" name="ODFLeft"/>
              <a:gd fmla="val 0" name="ODFTop"/>
              <a:gd fmla="val 1813" name="ODFRight"/>
              <a:gd fmla="val 347" name="ODFBottom"/>
              <a:gd fmla="val 1813" name="ODFWidth"/>
              <a:gd fmla="val 347" name="ODFHeight"/>
            </a:gdLst>
            <a:rect b="OXMLTextRectB" l="OXMLTextRectL" r="OXMLTextRectR" t="OXMLTextRectT"/>
            <a:pathLst>
              <a:path fill="norm" h="347" stroke="true" w="1813">
                <a:moveTo>
                  <a:pt x="0" y="219"/>
                </a:moveTo>
                <a:cubicBezTo>
                  <a:pt x="0" y="219"/>
                  <a:pt x="176" y="203"/>
                  <a:pt x="491" y="219"/>
                </a:cubicBezTo>
                <a:cubicBezTo>
                  <a:pt x="805" y="235"/>
                  <a:pt x="1147" y="347"/>
                  <a:pt x="1813" y="190"/>
                </a:cubicBezTo>
                <a:cubicBezTo>
                  <a:pt x="1813" y="150"/>
                  <a:pt x="1813" y="150"/>
                  <a:pt x="1813" y="150"/>
                </a:cubicBezTo>
                <a:cubicBezTo>
                  <a:pt x="1813" y="150"/>
                  <a:pt x="1429" y="222"/>
                  <a:pt x="1184" y="187"/>
                </a:cubicBezTo>
                <a:cubicBezTo>
                  <a:pt x="939" y="152"/>
                  <a:pt x="75" y="0"/>
                  <a:pt x="0" y="94"/>
                </a:cubicBezTo>
                <a:lnTo>
                  <a:pt x="0" y="219"/>
                </a:lnTo>
                <a:close/>
              </a:path>
            </a:pathLst>
          </a:custGeom>
          <a:solidFill>
            <a:srgbClr val="92D050"/>
          </a:solidFill>
          <a:ln w="19050">
            <a:solidFill>
              <a:schemeClr val="bg1"/>
            </a:solidFill>
            <a:prstDash val="solid"/>
            <a:headEnd len="med" type="none" w="med"/>
            <a:tailEnd len="med" type="none" w="med"/>
          </a:ln>
        </p:spPr>
        <p:txBody>
          <a:bodyPr anchor="t" bIns="45720" lIns="91440" rIns="91440" tIns="45720" vert="horz" wrap="square"/>
          <a:p>
            <a:pPr algn="l" indent="0" marL="0"/>
            <a:endParaRPr sz="1800">
              <a:solidFill>
                <a:srgbClr val="222A35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hidden="false" id="21" name="Shape 21"/>
          <p:cNvGrpSpPr/>
          <p:nvPr isPhoto="false"/>
        </p:nvGrpSpPr>
        <p:grpSpPr>
          <a:xfrm flipH="false" flipV="false" rot="0">
            <a:off x="3020775" y="21889"/>
            <a:ext cx="7010463" cy="1022350"/>
            <a:chOff x="0" y="0"/>
            <a:chExt cx="7010463" cy="1022350"/>
          </a:xfrm>
        </p:grpSpPr>
        <p:sp>
          <p:nvSpPr>
            <p:cNvPr hidden="false" id="22" name="Shape 22"/>
            <p:cNvSpPr txBox="false"/>
            <p:nvPr isPhoto="false"/>
          </p:nvSpPr>
          <p:spPr>
            <a:xfrm flipH="false" flipV="false" rot="0">
              <a:off x="7343" y="0"/>
              <a:ext cx="5465910" cy="493712"/>
            </a:xfrm>
            <a:custGeom>
              <a:avLst/>
              <a:gdLst>
                <a:gd fmla="*/ 133 w 1415" name="T0"/>
                <a:gd fmla="*/ 0 h 196" name="T1"/>
                <a:gd fmla="*/ 0 w 1415" name="T2"/>
                <a:gd fmla="*/ 31 h 196" name="T3"/>
                <a:gd fmla="*/ 0 w 1415" name="T4"/>
                <a:gd fmla="*/ 141 h 196" name="T5"/>
                <a:gd fmla="*/ 176 w 1415" name="T6"/>
                <a:gd fmla="*/ 112 h 196" name="T7"/>
                <a:gd fmla="*/ 176 w 1415" name="T8"/>
                <a:gd fmla="*/ 112 h 196" name="T9"/>
                <a:gd fmla="*/ 779 w 1415" name="T10"/>
                <a:gd fmla="*/ 177 h 196" name="T11"/>
                <a:gd fmla="*/ 1058 w 1415" name="T12"/>
                <a:gd fmla="*/ 196 h 196" name="T13"/>
                <a:gd fmla="*/ 1415 w 1415" name="T14"/>
                <a:gd fmla="*/ 152 h 196" name="T15"/>
                <a:gd fmla="*/ 1245 w 1415" name="T16"/>
                <a:gd fmla="*/ 166 h 196" name="T17"/>
                <a:gd fmla="*/ 1168 w 1415" name="T18"/>
                <a:gd fmla="*/ 163 h 196" name="T19"/>
                <a:gd fmla="*/ 133 w 1415" name="T20"/>
                <a:gd fmla="*/ 0 h 196" name="T21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415" name="ODFRight"/>
                <a:gd fmla="val 196" name="ODFBottom"/>
                <a:gd fmla="val 1415" name="ODFWidth"/>
                <a:gd fmla="val 196" name="ODFHeight"/>
              </a:gdLst>
              <a:rect b="OXMLTextRectB" l="OXMLTextRectL" r="OXMLTextRectR" t="OXMLTextRectT"/>
              <a:pathLst>
                <a:path fill="norm" h="196" stroke="true" w="1415">
                  <a:moveTo>
                    <a:pt x="133" y="0"/>
                  </a:moveTo>
                  <a:cubicBezTo>
                    <a:pt x="69" y="0"/>
                    <a:pt x="22" y="9"/>
                    <a:pt x="0" y="3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63" y="122"/>
                    <a:pt x="106" y="112"/>
                    <a:pt x="176" y="112"/>
                  </a:cubicBezTo>
                  <a:cubicBezTo>
                    <a:pt x="176" y="112"/>
                    <a:pt x="176" y="112"/>
                    <a:pt x="176" y="112"/>
                  </a:cubicBezTo>
                  <a:cubicBezTo>
                    <a:pt x="276" y="112"/>
                    <a:pt x="431" y="133"/>
                    <a:pt x="779" y="177"/>
                  </a:cubicBezTo>
                  <a:cubicBezTo>
                    <a:pt x="883" y="190"/>
                    <a:pt x="976" y="196"/>
                    <a:pt x="1058" y="196"/>
                  </a:cubicBezTo>
                  <a:cubicBezTo>
                    <a:pt x="1211" y="196"/>
                    <a:pt x="1328" y="177"/>
                    <a:pt x="1415" y="152"/>
                  </a:cubicBezTo>
                  <a:cubicBezTo>
                    <a:pt x="1362" y="161"/>
                    <a:pt x="1305" y="166"/>
                    <a:pt x="1245" y="166"/>
                  </a:cubicBezTo>
                  <a:cubicBezTo>
                    <a:pt x="1220" y="166"/>
                    <a:pt x="1194" y="165"/>
                    <a:pt x="1168" y="163"/>
                  </a:cubicBezTo>
                  <a:cubicBezTo>
                    <a:pt x="912" y="144"/>
                    <a:pt x="388" y="0"/>
                    <a:pt x="133" y="0"/>
                  </a:cubicBezTo>
                </a:path>
              </a:pathLst>
            </a:custGeom>
            <a:solidFill>
              <a:srgbClr val="FFC000"/>
            </a:solidFill>
            <a:ln w="19050">
              <a:solidFill>
                <a:schemeClr val="bg1"/>
              </a:solidFill>
              <a:prstDash val="solid"/>
              <a:headEnd len="med" type="none" w="med"/>
              <a:tailEnd len="med" type="none" w="med"/>
            </a:ln>
          </p:spPr>
          <p:txBody>
            <a:bodyPr anchor="t" bIns="45720" lIns="91440" rIns="91440" tIns="45720" vert="horz" wrap="square"/>
            <a:p>
              <a:pPr algn="l" indent="0" marL="0"/>
              <a:endParaRPr sz="18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hidden="false" id="23" name="Shape 23"/>
            <p:cNvSpPr txBox="false"/>
            <p:nvPr isPhoto="false"/>
          </p:nvSpPr>
          <p:spPr>
            <a:xfrm flipH="false" flipV="false" rot="0">
              <a:off x="14686" y="125412"/>
              <a:ext cx="6682460" cy="660399"/>
            </a:xfrm>
            <a:custGeom>
              <a:avLst/>
              <a:gdLst>
                <a:gd fmla="*/ 1730 w 1730" name="T0"/>
                <a:gd fmla="*/ 0 h 262" name="T1"/>
                <a:gd fmla="*/ 1430 w 1730" name="T2"/>
                <a:gd fmla="*/ 101 h 262" name="T3"/>
                <a:gd fmla="*/ 1056 w 1730" name="T4"/>
                <a:gd fmla="*/ 150 h 262" name="T5"/>
                <a:gd fmla="*/ 776 w 1730" name="T6"/>
                <a:gd fmla="*/ 131 h 262" name="T7"/>
                <a:gd fmla="*/ 174 w 1730" name="T8"/>
                <a:gd fmla="*/ 66 h 262" name="T9"/>
                <a:gd fmla="*/ 174 w 1730" name="T10"/>
                <a:gd fmla="*/ 66 h 262" name="T11"/>
                <a:gd fmla="*/ 0 w 1730" name="T12"/>
                <a:gd fmla="*/ 94 h 262" name="T13"/>
                <a:gd fmla="*/ 0 w 1730" name="T14"/>
                <a:gd fmla="*/ 262 h 262" name="T15"/>
                <a:gd fmla="*/ 599 w 1730" name="T16"/>
                <a:gd fmla="*/ 163 h 262" name="T17"/>
                <a:gd fmla="*/ 905 w 1730" name="T18"/>
                <a:gd fmla="*/ 180 h 262" name="T19"/>
                <a:gd fmla="*/ 905 w 1730" name="T20"/>
                <a:gd fmla="*/ 180 h 262" name="T21"/>
                <a:gd fmla="*/ 1054 w 1730" name="T22"/>
                <a:gd fmla="*/ 188 h 262" name="T23"/>
                <a:gd fmla="*/ 1730 w 1730" name="T24"/>
                <a:gd fmla="*/ 0 h 262" name="T25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730" name="ODFRight"/>
                <a:gd fmla="val 262" name="ODFBottom"/>
                <a:gd fmla="val 1730" name="ODFWidth"/>
                <a:gd fmla="val 262" name="ODFHeight"/>
              </a:gdLst>
              <a:rect b="OXMLTextRectB" l="OXMLTextRectL" r="OXMLTextRectR" t="OXMLTextRectT"/>
              <a:pathLst>
                <a:path fill="norm" h="262" stroke="true" w="1730">
                  <a:moveTo>
                    <a:pt x="1730" y="0"/>
                  </a:moveTo>
                  <a:cubicBezTo>
                    <a:pt x="1663" y="34"/>
                    <a:pt x="1560" y="77"/>
                    <a:pt x="1430" y="101"/>
                  </a:cubicBezTo>
                  <a:cubicBezTo>
                    <a:pt x="1341" y="128"/>
                    <a:pt x="1219" y="150"/>
                    <a:pt x="1056" y="150"/>
                  </a:cubicBezTo>
                  <a:cubicBezTo>
                    <a:pt x="973" y="150"/>
                    <a:pt x="881" y="144"/>
                    <a:pt x="776" y="131"/>
                  </a:cubicBezTo>
                  <a:cubicBezTo>
                    <a:pt x="428" y="87"/>
                    <a:pt x="273" y="66"/>
                    <a:pt x="174" y="66"/>
                  </a:cubicBezTo>
                  <a:cubicBezTo>
                    <a:pt x="174" y="66"/>
                    <a:pt x="174" y="66"/>
                    <a:pt x="174" y="66"/>
                  </a:cubicBezTo>
                  <a:cubicBezTo>
                    <a:pt x="105" y="66"/>
                    <a:pt x="62" y="76"/>
                    <a:pt x="0" y="94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93" y="226"/>
                    <a:pt x="278" y="163"/>
                    <a:pt x="599" y="163"/>
                  </a:cubicBezTo>
                  <a:cubicBezTo>
                    <a:pt x="690" y="163"/>
                    <a:pt x="791" y="168"/>
                    <a:pt x="905" y="180"/>
                  </a:cubicBezTo>
                  <a:cubicBezTo>
                    <a:pt x="905" y="180"/>
                    <a:pt x="905" y="180"/>
                    <a:pt x="905" y="180"/>
                  </a:cubicBezTo>
                  <a:cubicBezTo>
                    <a:pt x="957" y="186"/>
                    <a:pt x="1006" y="188"/>
                    <a:pt x="1054" y="188"/>
                  </a:cubicBezTo>
                  <a:cubicBezTo>
                    <a:pt x="1366" y="188"/>
                    <a:pt x="1596" y="83"/>
                    <a:pt x="1730" y="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bg1"/>
              </a:solidFill>
              <a:prstDash val="solid"/>
              <a:headEnd len="med" type="none" w="med"/>
              <a:tailEnd len="med" type="none" w="med"/>
            </a:ln>
          </p:spPr>
          <p:txBody>
            <a:bodyPr anchor="t" bIns="45720" lIns="91440" rIns="91440" tIns="45720" vert="horz" wrap="square"/>
            <a:p>
              <a:pPr algn="l" indent="0" marL="0"/>
              <a:endParaRPr sz="18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hidden="false" id="24" name="Shape 24"/>
            <p:cNvSpPr txBox="false"/>
            <p:nvPr isPhoto="false"/>
          </p:nvSpPr>
          <p:spPr>
            <a:xfrm flipH="false" flipV="false" rot="0">
              <a:off x="0" y="57149"/>
              <a:ext cx="6863596" cy="744537"/>
            </a:xfrm>
            <a:custGeom>
              <a:avLst/>
              <a:gdLst>
                <a:gd fmla="*/ 1434 w 1777" name="T0"/>
                <a:gd fmla="*/ 128 h 295" name="T1"/>
                <a:gd fmla="*/ 1734 w 1777" name="T2"/>
                <a:gd fmla="*/ 27 h 295" name="T3"/>
                <a:gd fmla="*/ 1058 w 1777" name="T4"/>
                <a:gd fmla="*/ 215 h 295" name="T5"/>
                <a:gd fmla="*/ 909 w 1777" name="T6"/>
                <a:gd fmla="*/ 207 h 295" name="T7"/>
                <a:gd fmla="*/ 909 w 1777" name="T8"/>
                <a:gd fmla="*/ 207 h 295" name="T9"/>
                <a:gd fmla="*/ 603 w 1777" name="T10"/>
                <a:gd fmla="*/ 190 h 295" name="T11"/>
                <a:gd fmla="*/ 4 w 1777" name="T12"/>
                <a:gd fmla="*/ 289 h 295" name="T13"/>
                <a:gd fmla="*/ 4 w 1777" name="T14"/>
                <a:gd fmla="*/ 121 h 295" name="T15"/>
                <a:gd fmla="*/ 178 w 1777" name="T16"/>
                <a:gd fmla="*/ 93 h 295" name="T17"/>
                <a:gd fmla="*/ 178 w 1777" name="T18"/>
                <a:gd fmla="*/ 93 h 295" name="T19"/>
                <a:gd fmla="*/ 780 w 1777" name="T20"/>
                <a:gd fmla="*/ 158 h 295" name="T21"/>
                <a:gd fmla="*/ 1060 w 1777" name="T22"/>
                <a:gd fmla="*/ 177 h 295" name="T23"/>
                <a:gd fmla="*/ 1434 w 1777" name="T24"/>
                <a:gd fmla="*/ 128 h 295" name="T25"/>
                <a:gd fmla="*/ 1776 w 1777" name="T26"/>
                <a:gd fmla="*/ 0 h 295" name="T27"/>
                <a:gd fmla="*/ 1434 w 1777" name="T28"/>
                <a:gd fmla="*/ 124 h 295" name="T29"/>
                <a:gd fmla="*/ 1434 w 1777" name="T30"/>
                <a:gd fmla="*/ 124 h 295" name="T31"/>
                <a:gd fmla="*/ 1433 w 1777" name="T32"/>
                <a:gd fmla="*/ 124 h 295" name="T33"/>
                <a:gd fmla="*/ 1417 w 1777" name="T34"/>
                <a:gd fmla="*/ 129 h 295" name="T35"/>
                <a:gd fmla="*/ 1434 w 1777" name="T36"/>
                <a:gd fmla="*/ 126 h 295" name="T37"/>
                <a:gd fmla="*/ 1060 w 1777" name="T38"/>
                <a:gd fmla="*/ 175 h 295" name="T39"/>
                <a:gd fmla="*/ 781 w 1777" name="T40"/>
                <a:gd fmla="*/ 156 h 295" name="T41"/>
                <a:gd fmla="*/ 178 w 1777" name="T42"/>
                <a:gd fmla="*/ 91 h 295" name="T43"/>
                <a:gd fmla="*/ 2 w 1777" name="T44"/>
                <a:gd fmla="*/ 120 h 295" name="T45"/>
                <a:gd fmla="*/ 2 w 1777" name="T46"/>
                <a:gd fmla="*/ 118 h 295" name="T47"/>
                <a:gd fmla="*/ 1 w 1777" name="T48"/>
                <a:gd fmla="*/ 118 h 295" name="T49"/>
                <a:gd fmla="*/ 0 w 1777" name="T50"/>
                <a:gd fmla="*/ 119 h 295" name="T51"/>
                <a:gd fmla="*/ 0 w 1777" name="T52"/>
                <a:gd fmla="*/ 295 h 295" name="T53"/>
                <a:gd fmla="*/ 2 w 1777" name="T54"/>
                <a:gd fmla="*/ 294 h 295" name="T55"/>
                <a:gd fmla="*/ 2 w 1777" name="T56"/>
                <a:gd fmla="*/ 292 h 295" name="T57"/>
                <a:gd fmla="*/ 603 w 1777" name="T58"/>
                <a:gd fmla="*/ 192 h 295" name="T59"/>
                <a:gd fmla="*/ 909 w 1777" name="T60"/>
                <a:gd fmla="*/ 209 h 295" name="T61"/>
                <a:gd fmla="*/ 909 w 1777" name="T62"/>
                <a:gd fmla="*/ 209 h 295" name="T63"/>
                <a:gd fmla="*/ 909 w 1777" name="T64"/>
                <a:gd fmla="*/ 207 h 295" name="T65"/>
                <a:gd fmla="*/ 909 w 1777" name="T66"/>
                <a:gd fmla="*/ 209 h 295" name="T67"/>
                <a:gd fmla="*/ 909 w 1777" name="T68"/>
                <a:gd fmla="*/ 209 h 295" name="T69"/>
                <a:gd fmla="*/ 1058 w 1777" name="T70"/>
                <a:gd fmla="*/ 217 h 295" name="T71"/>
                <a:gd fmla="*/ 1777 w 1777" name="T72"/>
                <a:gd fmla="*/ 2 h 295" name="T73"/>
                <a:gd fmla="*/ 1777 w 1777" name="T74"/>
                <a:gd fmla="*/ 2 h 295" name="T75"/>
                <a:gd fmla="*/ 1776 w 1777" name="T76"/>
                <a:gd fmla="*/ 0 h 295" name="T77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777" name="ODFRight"/>
                <a:gd fmla="val 295" name="ODFBottom"/>
                <a:gd fmla="val 1777" name="ODFWidth"/>
                <a:gd fmla="val 295" name="ODFHeight"/>
              </a:gdLst>
              <a:rect b="OXMLTextRectB" l="OXMLTextRectL" r="OXMLTextRectR" t="OXMLTextRectT"/>
              <a:pathLst>
                <a:path fill="norm" h="295" stroke="true" w="1777">
                  <a:moveTo>
                    <a:pt x="1434" y="128"/>
                  </a:moveTo>
                  <a:cubicBezTo>
                    <a:pt x="1564" y="104"/>
                    <a:pt x="1667" y="61"/>
                    <a:pt x="1734" y="27"/>
                  </a:cubicBezTo>
                  <a:cubicBezTo>
                    <a:pt x="1600" y="110"/>
                    <a:pt x="1370" y="215"/>
                    <a:pt x="1058" y="215"/>
                  </a:cubicBezTo>
                  <a:cubicBezTo>
                    <a:pt x="1010" y="215"/>
                    <a:pt x="961" y="213"/>
                    <a:pt x="909" y="207"/>
                  </a:cubicBezTo>
                  <a:cubicBezTo>
                    <a:pt x="909" y="207"/>
                    <a:pt x="909" y="207"/>
                    <a:pt x="909" y="207"/>
                  </a:cubicBezTo>
                  <a:cubicBezTo>
                    <a:pt x="795" y="195"/>
                    <a:pt x="694" y="190"/>
                    <a:pt x="603" y="190"/>
                  </a:cubicBezTo>
                  <a:cubicBezTo>
                    <a:pt x="282" y="190"/>
                    <a:pt x="97" y="253"/>
                    <a:pt x="4" y="289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66" y="103"/>
                    <a:pt x="109" y="93"/>
                    <a:pt x="178" y="93"/>
                  </a:cubicBezTo>
                  <a:cubicBezTo>
                    <a:pt x="178" y="93"/>
                    <a:pt x="178" y="93"/>
                    <a:pt x="178" y="93"/>
                  </a:cubicBezTo>
                  <a:cubicBezTo>
                    <a:pt x="277" y="93"/>
                    <a:pt x="432" y="114"/>
                    <a:pt x="780" y="158"/>
                  </a:cubicBezTo>
                  <a:cubicBezTo>
                    <a:pt x="885" y="171"/>
                    <a:pt x="977" y="177"/>
                    <a:pt x="1060" y="177"/>
                  </a:cubicBezTo>
                  <a:cubicBezTo>
                    <a:pt x="1223" y="177"/>
                    <a:pt x="1345" y="155"/>
                    <a:pt x="1434" y="128"/>
                  </a:cubicBezTo>
                  <a:moveTo>
                    <a:pt x="1776" y="0"/>
                  </a:moveTo>
                  <a:cubicBezTo>
                    <a:pt x="1717" y="34"/>
                    <a:pt x="1596" y="94"/>
                    <a:pt x="1434" y="124"/>
                  </a:cubicBezTo>
                  <a:cubicBezTo>
                    <a:pt x="1434" y="124"/>
                    <a:pt x="1434" y="124"/>
                    <a:pt x="1434" y="124"/>
                  </a:cubicBezTo>
                  <a:cubicBezTo>
                    <a:pt x="1433" y="124"/>
                    <a:pt x="1433" y="124"/>
                    <a:pt x="1433" y="124"/>
                  </a:cubicBezTo>
                  <a:cubicBezTo>
                    <a:pt x="1428" y="126"/>
                    <a:pt x="1422" y="127"/>
                    <a:pt x="1417" y="129"/>
                  </a:cubicBezTo>
                  <a:cubicBezTo>
                    <a:pt x="1423" y="128"/>
                    <a:pt x="1428" y="127"/>
                    <a:pt x="1434" y="126"/>
                  </a:cubicBezTo>
                  <a:cubicBezTo>
                    <a:pt x="1345" y="153"/>
                    <a:pt x="1223" y="175"/>
                    <a:pt x="1060" y="175"/>
                  </a:cubicBezTo>
                  <a:cubicBezTo>
                    <a:pt x="977" y="175"/>
                    <a:pt x="885" y="169"/>
                    <a:pt x="781" y="156"/>
                  </a:cubicBezTo>
                  <a:cubicBezTo>
                    <a:pt x="433" y="112"/>
                    <a:pt x="278" y="91"/>
                    <a:pt x="178" y="91"/>
                  </a:cubicBezTo>
                  <a:cubicBezTo>
                    <a:pt x="108" y="91"/>
                    <a:pt x="65" y="101"/>
                    <a:pt x="2" y="120"/>
                  </a:cubicBezTo>
                  <a:cubicBezTo>
                    <a:pt x="2" y="118"/>
                    <a:pt x="2" y="118"/>
                    <a:pt x="2" y="118"/>
                  </a:cubicBezTo>
                  <a:cubicBezTo>
                    <a:pt x="2" y="118"/>
                    <a:pt x="2" y="118"/>
                    <a:pt x="1" y="118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295"/>
                    <a:pt x="0" y="295"/>
                    <a:pt x="0" y="295"/>
                  </a:cubicBezTo>
                  <a:cubicBezTo>
                    <a:pt x="2" y="294"/>
                    <a:pt x="2" y="294"/>
                    <a:pt x="2" y="294"/>
                  </a:cubicBezTo>
                  <a:cubicBezTo>
                    <a:pt x="2" y="292"/>
                    <a:pt x="2" y="292"/>
                    <a:pt x="2" y="292"/>
                  </a:cubicBezTo>
                  <a:cubicBezTo>
                    <a:pt x="94" y="256"/>
                    <a:pt x="279" y="192"/>
                    <a:pt x="603" y="192"/>
                  </a:cubicBezTo>
                  <a:cubicBezTo>
                    <a:pt x="693" y="192"/>
                    <a:pt x="795" y="197"/>
                    <a:pt x="909" y="209"/>
                  </a:cubicBezTo>
                  <a:cubicBezTo>
                    <a:pt x="909" y="209"/>
                    <a:pt x="909" y="209"/>
                    <a:pt x="909" y="209"/>
                  </a:cubicBezTo>
                  <a:cubicBezTo>
                    <a:pt x="909" y="207"/>
                    <a:pt x="909" y="207"/>
                    <a:pt x="909" y="207"/>
                  </a:cubicBezTo>
                  <a:cubicBezTo>
                    <a:pt x="909" y="209"/>
                    <a:pt x="909" y="209"/>
                    <a:pt x="909" y="209"/>
                  </a:cubicBezTo>
                  <a:cubicBezTo>
                    <a:pt x="909" y="209"/>
                    <a:pt x="909" y="209"/>
                    <a:pt x="909" y="209"/>
                  </a:cubicBezTo>
                  <a:cubicBezTo>
                    <a:pt x="960" y="215"/>
                    <a:pt x="1010" y="217"/>
                    <a:pt x="1058" y="217"/>
                  </a:cubicBezTo>
                  <a:cubicBezTo>
                    <a:pt x="1405" y="217"/>
                    <a:pt x="1652" y="87"/>
                    <a:pt x="1777" y="2"/>
                  </a:cubicBezTo>
                  <a:cubicBezTo>
                    <a:pt x="1777" y="2"/>
                    <a:pt x="1777" y="2"/>
                    <a:pt x="1777" y="2"/>
                  </a:cubicBezTo>
                  <a:cubicBezTo>
                    <a:pt x="1776" y="0"/>
                    <a:pt x="1776" y="0"/>
                    <a:pt x="1776" y="0"/>
                  </a:cubicBezTo>
                </a:path>
              </a:pathLst>
            </a:custGeom>
            <a:solidFill>
              <a:srgbClr val="FFFFFF"/>
            </a:solidFill>
            <a:ln w="19050">
              <a:solidFill>
                <a:schemeClr val="bg1"/>
              </a:solidFill>
              <a:prstDash val="solid"/>
              <a:headEnd len="med" type="none" w="med"/>
              <a:tailEnd len="med" type="none" w="med"/>
            </a:ln>
          </p:spPr>
          <p:txBody>
            <a:bodyPr anchor="t" bIns="45720" lIns="91440" rIns="91440" tIns="45720" vert="horz" wrap="square"/>
            <a:p>
              <a:pPr algn="l" indent="0" marL="0"/>
              <a:endParaRPr sz="18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hidden="false" id="25" name="Shape 25"/>
            <p:cNvSpPr txBox="false"/>
            <p:nvPr isPhoto="false"/>
          </p:nvSpPr>
          <p:spPr>
            <a:xfrm flipH="false" flipV="false" rot="0">
              <a:off x="7343" y="282575"/>
              <a:ext cx="5529552" cy="215900"/>
            </a:xfrm>
            <a:custGeom>
              <a:avLst/>
              <a:gdLst>
                <a:gd fmla="*/ 176 w 1432" name="T0"/>
                <a:gd fmla="*/ 0 h 86" name="T1"/>
                <a:gd fmla="*/ 0 w 1432" name="T2"/>
                <a:gd fmla="*/ 29 h 86" name="T3"/>
                <a:gd fmla="*/ 0 w 1432" name="T4"/>
                <a:gd fmla="*/ 31 h 86" name="T5"/>
                <a:gd fmla="*/ 176 w 1432" name="T6"/>
                <a:gd fmla="*/ 2 h 86" name="T7"/>
                <a:gd fmla="*/ 779 w 1432" name="T8"/>
                <a:gd fmla="*/ 67 h 86" name="T9"/>
                <a:gd fmla="*/ 1058 w 1432" name="T10"/>
                <a:gd fmla="*/ 86 h 86" name="T11"/>
                <a:gd fmla="*/ 1432 w 1432" name="T12"/>
                <a:gd fmla="*/ 37 h 86" name="T13"/>
                <a:gd fmla="*/ 1415 w 1432" name="T14"/>
                <a:gd fmla="*/ 40 h 86" name="T15"/>
                <a:gd fmla="*/ 1058 w 1432" name="T16"/>
                <a:gd fmla="*/ 84 h 86" name="T17"/>
                <a:gd fmla="*/ 779 w 1432" name="T18"/>
                <a:gd fmla="*/ 65 h 86" name="T19"/>
                <a:gd fmla="*/ 176 w 1432" name="T20"/>
                <a:gd fmla="*/ 0 h 86" name="T21"/>
                <a:gd fmla="*/ 176 w 1432" name="T22"/>
                <a:gd fmla="*/ 0 h 86" name="T23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432" name="ODFRight"/>
                <a:gd fmla="val 86" name="ODFBottom"/>
                <a:gd fmla="val 1432" name="ODFWidth"/>
                <a:gd fmla="val 86" name="ODFHeight"/>
              </a:gdLst>
              <a:rect b="OXMLTextRectB" l="OXMLTextRectL" r="OXMLTextRectR" t="OXMLTextRectT"/>
              <a:pathLst>
                <a:path fill="norm" h="86" stroke="true" w="1432">
                  <a:moveTo>
                    <a:pt x="176" y="0"/>
                  </a:moveTo>
                  <a:cubicBezTo>
                    <a:pt x="106" y="0"/>
                    <a:pt x="63" y="10"/>
                    <a:pt x="0" y="29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63" y="12"/>
                    <a:pt x="106" y="2"/>
                    <a:pt x="176" y="2"/>
                  </a:cubicBezTo>
                  <a:cubicBezTo>
                    <a:pt x="276" y="2"/>
                    <a:pt x="431" y="23"/>
                    <a:pt x="779" y="67"/>
                  </a:cubicBezTo>
                  <a:cubicBezTo>
                    <a:pt x="883" y="80"/>
                    <a:pt x="975" y="86"/>
                    <a:pt x="1058" y="86"/>
                  </a:cubicBezTo>
                  <a:cubicBezTo>
                    <a:pt x="1221" y="86"/>
                    <a:pt x="1343" y="64"/>
                    <a:pt x="1432" y="37"/>
                  </a:cubicBezTo>
                  <a:cubicBezTo>
                    <a:pt x="1426" y="38"/>
                    <a:pt x="1421" y="39"/>
                    <a:pt x="1415" y="40"/>
                  </a:cubicBezTo>
                  <a:cubicBezTo>
                    <a:pt x="1328" y="65"/>
                    <a:pt x="1211" y="84"/>
                    <a:pt x="1058" y="84"/>
                  </a:cubicBezTo>
                  <a:cubicBezTo>
                    <a:pt x="976" y="84"/>
                    <a:pt x="883" y="78"/>
                    <a:pt x="779" y="65"/>
                  </a:cubicBezTo>
                  <a:cubicBezTo>
                    <a:pt x="431" y="21"/>
                    <a:pt x="276" y="0"/>
                    <a:pt x="176" y="0"/>
                  </a:cubicBezTo>
                  <a:cubicBezTo>
                    <a:pt x="176" y="0"/>
                    <a:pt x="176" y="0"/>
                    <a:pt x="176" y="0"/>
                  </a:cubicBezTo>
                </a:path>
              </a:pathLst>
            </a:custGeom>
            <a:solidFill>
              <a:srgbClr val="B1B51C"/>
            </a:solidFill>
            <a:ln w="19050">
              <a:solidFill>
                <a:schemeClr val="bg1"/>
              </a:solidFill>
              <a:prstDash val="solid"/>
              <a:headEnd len="med" type="none" w="med"/>
              <a:tailEnd len="med" type="none" w="med"/>
            </a:ln>
          </p:spPr>
          <p:txBody>
            <a:bodyPr anchor="t" bIns="45720" lIns="91440" rIns="91440" tIns="45720" vert="horz" wrap="square"/>
            <a:p>
              <a:pPr algn="l" indent="0" marL="0"/>
              <a:endParaRPr sz="18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hidden="false" id="26" name="Shape 26"/>
            <p:cNvSpPr txBox="false"/>
            <p:nvPr isPhoto="false"/>
          </p:nvSpPr>
          <p:spPr>
            <a:xfrm flipH="false" flipV="false" rot="0">
              <a:off x="7343" y="61912"/>
              <a:ext cx="6858700" cy="736600"/>
            </a:xfrm>
            <a:custGeom>
              <a:avLst/>
              <a:gdLst>
                <a:gd fmla="*/ 601 w 1776" name="T0"/>
                <a:gd fmla="*/ 190 h 292" name="T1"/>
                <a:gd fmla="*/ 0 w 1776" name="T2"/>
                <a:gd fmla="*/ 290 h 292" name="T3"/>
                <a:gd fmla="*/ 0 w 1776" name="T4"/>
                <a:gd fmla="*/ 292 h 292" name="T5"/>
                <a:gd fmla="*/ 1 w 1776" name="T6"/>
                <a:gd fmla="*/ 292 h 292" name="T7"/>
                <a:gd fmla="*/ 601 w 1776" name="T8"/>
                <a:gd fmla="*/ 192 h 292" name="T9"/>
                <a:gd fmla="*/ 906 w 1776" name="T10"/>
                <a:gd fmla="*/ 209 h 292" name="T11"/>
                <a:gd fmla="*/ 907 w 1776" name="T12"/>
                <a:gd fmla="*/ 207 h 292" name="T13"/>
                <a:gd fmla="*/ 601 w 1776" name="T14"/>
                <a:gd fmla="*/ 190 h 292" name="T15"/>
                <a:gd fmla="*/ 1775 w 1776" name="T16"/>
                <a:gd fmla="*/ 0 h 292" name="T17"/>
                <a:gd fmla="*/ 1775 w 1776" name="T18"/>
                <a:gd fmla="*/ 0 h 292" name="T19"/>
                <a:gd fmla="*/ 1056 w 1776" name="T20"/>
                <a:gd fmla="*/ 215 h 292" name="T21"/>
                <a:gd fmla="*/ 907 w 1776" name="T22"/>
                <a:gd fmla="*/ 207 h 292" name="T23"/>
                <a:gd fmla="*/ 907 w 1776" name="T24"/>
                <a:gd fmla="*/ 207 h 292" name="T25"/>
                <a:gd fmla="*/ 906 w 1776" name="T26"/>
                <a:gd fmla="*/ 209 h 292" name="T27"/>
                <a:gd fmla="*/ 1056 w 1776" name="T28"/>
                <a:gd fmla="*/ 217 h 292" name="T29"/>
                <a:gd fmla="*/ 1776 w 1776" name="T30"/>
                <a:gd fmla="*/ 1 h 292" name="T31"/>
                <a:gd fmla="*/ 1775 w 1776" name="T32"/>
                <a:gd fmla="*/ 0 h 292" name="T33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776" name="ODFRight"/>
                <a:gd fmla="val 292" name="ODFBottom"/>
                <a:gd fmla="val 1776" name="ODFWidth"/>
                <a:gd fmla="val 292" name="ODFHeight"/>
              </a:gdLst>
              <a:rect b="OXMLTextRectB" l="OXMLTextRectL" r="OXMLTextRectR" t="OXMLTextRectT"/>
              <a:pathLst>
                <a:path fill="norm" h="292" stroke="true" w="1776">
                  <a:moveTo>
                    <a:pt x="601" y="190"/>
                  </a:moveTo>
                  <a:cubicBezTo>
                    <a:pt x="277" y="190"/>
                    <a:pt x="92" y="254"/>
                    <a:pt x="0" y="290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" y="292"/>
                    <a:pt x="1" y="292"/>
                    <a:pt x="1" y="292"/>
                  </a:cubicBezTo>
                  <a:cubicBezTo>
                    <a:pt x="93" y="256"/>
                    <a:pt x="277" y="192"/>
                    <a:pt x="601" y="192"/>
                  </a:cubicBezTo>
                  <a:cubicBezTo>
                    <a:pt x="691" y="192"/>
                    <a:pt x="793" y="197"/>
                    <a:pt x="906" y="209"/>
                  </a:cubicBezTo>
                  <a:cubicBezTo>
                    <a:pt x="907" y="207"/>
                    <a:pt x="907" y="207"/>
                    <a:pt x="907" y="207"/>
                  </a:cubicBezTo>
                  <a:cubicBezTo>
                    <a:pt x="793" y="195"/>
                    <a:pt x="691" y="190"/>
                    <a:pt x="601" y="190"/>
                  </a:cubicBezTo>
                  <a:moveTo>
                    <a:pt x="1775" y="0"/>
                  </a:moveTo>
                  <a:cubicBezTo>
                    <a:pt x="1775" y="0"/>
                    <a:pt x="1775" y="0"/>
                    <a:pt x="1775" y="0"/>
                  </a:cubicBezTo>
                  <a:cubicBezTo>
                    <a:pt x="1650" y="85"/>
                    <a:pt x="1403" y="215"/>
                    <a:pt x="1056" y="215"/>
                  </a:cubicBezTo>
                  <a:cubicBezTo>
                    <a:pt x="1008" y="215"/>
                    <a:pt x="958" y="213"/>
                    <a:pt x="907" y="207"/>
                  </a:cubicBezTo>
                  <a:cubicBezTo>
                    <a:pt x="907" y="207"/>
                    <a:pt x="907" y="207"/>
                    <a:pt x="907" y="207"/>
                  </a:cubicBezTo>
                  <a:cubicBezTo>
                    <a:pt x="906" y="209"/>
                    <a:pt x="906" y="209"/>
                    <a:pt x="906" y="209"/>
                  </a:cubicBezTo>
                  <a:cubicBezTo>
                    <a:pt x="958" y="215"/>
                    <a:pt x="1008" y="217"/>
                    <a:pt x="1056" y="217"/>
                  </a:cubicBezTo>
                  <a:cubicBezTo>
                    <a:pt x="1404" y="217"/>
                    <a:pt x="1651" y="87"/>
                    <a:pt x="1776" y="1"/>
                  </a:cubicBezTo>
                  <a:cubicBezTo>
                    <a:pt x="1775" y="0"/>
                    <a:pt x="1775" y="0"/>
                    <a:pt x="1775" y="0"/>
                  </a:cubicBezTo>
                </a:path>
              </a:pathLst>
            </a:custGeom>
            <a:solidFill>
              <a:srgbClr val="2C4DDB"/>
            </a:solidFill>
            <a:ln w="19050">
              <a:solidFill>
                <a:schemeClr val="bg1"/>
              </a:solidFill>
              <a:prstDash val="solid"/>
              <a:headEnd len="med" type="none" w="med"/>
              <a:tailEnd len="med" type="none" w="med"/>
            </a:ln>
          </p:spPr>
          <p:txBody>
            <a:bodyPr anchor="t" bIns="45720" lIns="91440" rIns="91440" tIns="45720" vert="horz" wrap="square"/>
            <a:p>
              <a:pPr algn="l" indent="0" marL="0"/>
              <a:endParaRPr sz="18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hidden="false" id="27" name="Shape 27"/>
            <p:cNvSpPr txBox="false"/>
            <p:nvPr isPhoto="false"/>
          </p:nvSpPr>
          <p:spPr>
            <a:xfrm flipH="false" flipV="false" rot="0">
              <a:off x="7343" y="0"/>
              <a:ext cx="7003120" cy="1022350"/>
            </a:xfrm>
            <a:custGeom>
              <a:avLst/>
              <a:gdLst>
                <a:gd fmla="*/ 1813 w 1813" name="T0"/>
                <a:gd fmla="*/ 0 h 406" name="T1"/>
                <a:gd fmla="*/ 1775 w 1813" name="T2"/>
                <a:gd fmla="*/ 25 h 406" name="T3"/>
                <a:gd fmla="*/ 1776 w 1813" name="T4"/>
                <a:gd fmla="*/ 26 h 406" name="T5"/>
                <a:gd fmla="*/ 1056 w 1813" name="T6"/>
                <a:gd fmla="*/ 242 h 406" name="T7"/>
                <a:gd fmla="*/ 906 w 1813" name="T8"/>
                <a:gd fmla="*/ 234 h 406" name="T9"/>
                <a:gd fmla="*/ 907 w 1813" name="T10"/>
                <a:gd fmla="*/ 232 h 406" name="T11"/>
                <a:gd fmla="*/ 907 w 1813" name="T12"/>
                <a:gd fmla="*/ 232 h 406" name="T13"/>
                <a:gd fmla="*/ 906 w 1813" name="T14"/>
                <a:gd fmla="*/ 234 h 406" name="T15"/>
                <a:gd fmla="*/ 601 w 1813" name="T16"/>
                <a:gd fmla="*/ 217 h 406" name="T17"/>
                <a:gd fmla="*/ 1 w 1813" name="T18"/>
                <a:gd fmla="*/ 317 h 406" name="T19"/>
                <a:gd fmla="*/ 0 w 1813" name="T20"/>
                <a:gd fmla="*/ 317 h 406" name="T21"/>
                <a:gd fmla="*/ 0 w 1813" name="T22"/>
                <a:gd fmla="*/ 406 h 406" name="T23"/>
                <a:gd fmla="*/ 699 w 1813" name="T24"/>
                <a:gd fmla="*/ 245 h 406" name="T25"/>
                <a:gd fmla="*/ 835 w 1813" name="T26"/>
                <a:gd fmla="*/ 248 h 406" name="T27"/>
                <a:gd fmla="*/ 1311 w 1813" name="T28"/>
                <a:gd fmla="*/ 264 h 406" name="T29"/>
                <a:gd fmla="*/ 1813 w 1813" name="T30"/>
                <a:gd fmla="*/ 216 h 406" name="T31"/>
                <a:gd fmla="*/ 1813 w 1813" name="T32"/>
                <a:gd fmla="*/ 0 h 406" name="T33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813" name="ODFRight"/>
                <a:gd fmla="val 406" name="ODFBottom"/>
                <a:gd fmla="val 1813" name="ODFWidth"/>
                <a:gd fmla="val 406" name="ODFHeight"/>
              </a:gdLst>
              <a:rect b="OXMLTextRectB" l="OXMLTextRectL" r="OXMLTextRectR" t="OXMLTextRectT"/>
              <a:pathLst>
                <a:path fill="norm" h="406" stroke="true" w="1813">
                  <a:moveTo>
                    <a:pt x="1813" y="0"/>
                  </a:moveTo>
                  <a:cubicBezTo>
                    <a:pt x="1813" y="0"/>
                    <a:pt x="1800" y="10"/>
                    <a:pt x="1775" y="25"/>
                  </a:cubicBezTo>
                  <a:cubicBezTo>
                    <a:pt x="1776" y="26"/>
                    <a:pt x="1776" y="26"/>
                    <a:pt x="1776" y="26"/>
                  </a:cubicBezTo>
                  <a:cubicBezTo>
                    <a:pt x="1651" y="112"/>
                    <a:pt x="1404" y="242"/>
                    <a:pt x="1056" y="242"/>
                  </a:cubicBezTo>
                  <a:cubicBezTo>
                    <a:pt x="1008" y="242"/>
                    <a:pt x="958" y="240"/>
                    <a:pt x="906" y="234"/>
                  </a:cubicBezTo>
                  <a:cubicBezTo>
                    <a:pt x="907" y="232"/>
                    <a:pt x="907" y="232"/>
                    <a:pt x="907" y="232"/>
                  </a:cubicBezTo>
                  <a:cubicBezTo>
                    <a:pt x="907" y="232"/>
                    <a:pt x="907" y="232"/>
                    <a:pt x="907" y="232"/>
                  </a:cubicBezTo>
                  <a:cubicBezTo>
                    <a:pt x="906" y="234"/>
                    <a:pt x="906" y="234"/>
                    <a:pt x="906" y="234"/>
                  </a:cubicBezTo>
                  <a:cubicBezTo>
                    <a:pt x="793" y="222"/>
                    <a:pt x="691" y="217"/>
                    <a:pt x="601" y="217"/>
                  </a:cubicBezTo>
                  <a:cubicBezTo>
                    <a:pt x="277" y="217"/>
                    <a:pt x="93" y="281"/>
                    <a:pt x="1" y="317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0" y="406"/>
                    <a:pt x="0" y="406"/>
                    <a:pt x="0" y="406"/>
                  </a:cubicBezTo>
                  <a:cubicBezTo>
                    <a:pt x="0" y="406"/>
                    <a:pt x="193" y="245"/>
                    <a:pt x="699" y="245"/>
                  </a:cubicBezTo>
                  <a:cubicBezTo>
                    <a:pt x="742" y="245"/>
                    <a:pt x="787" y="246"/>
                    <a:pt x="835" y="248"/>
                  </a:cubicBezTo>
                  <a:cubicBezTo>
                    <a:pt x="1044" y="259"/>
                    <a:pt x="1194" y="264"/>
                    <a:pt x="1311" y="264"/>
                  </a:cubicBezTo>
                  <a:cubicBezTo>
                    <a:pt x="1536" y="264"/>
                    <a:pt x="1642" y="246"/>
                    <a:pt x="1813" y="216"/>
                  </a:cubicBezTo>
                  <a:cubicBezTo>
                    <a:pt x="1813" y="0"/>
                    <a:pt x="1813" y="0"/>
                    <a:pt x="1813" y="0"/>
                  </a:cubicBezTo>
                </a:path>
              </a:pathLst>
            </a:custGeom>
            <a:solidFill>
              <a:srgbClr val="92D050"/>
            </a:solidFill>
            <a:ln w="19050">
              <a:solidFill>
                <a:schemeClr val="bg1"/>
              </a:solidFill>
              <a:prstDash val="solid"/>
              <a:headEnd len="med" type="none" w="med"/>
              <a:tailEnd len="med" type="none" w="med"/>
            </a:ln>
          </p:spPr>
          <p:txBody>
            <a:bodyPr anchor="t" bIns="45720" lIns="91440" rIns="91440" tIns="45720" vert="horz" wrap="square"/>
            <a:p>
              <a:pPr algn="l" indent="0" marL="0"/>
              <a:endParaRPr sz="18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hidden="false" id="28" name="Shape 28"/>
          <p:cNvGrpSpPr/>
          <p:nvPr isPhoto="false"/>
        </p:nvGrpSpPr>
        <p:grpSpPr>
          <a:xfrm flipH="false" flipV="false" rot="0">
            <a:off x="3146798" y="5638487"/>
            <a:ext cx="6744707" cy="530878"/>
            <a:chOff x="0" y="0"/>
            <a:chExt cx="6744707" cy="530878"/>
          </a:xfrm>
        </p:grpSpPr>
        <p:sp>
          <p:nvSpPr>
            <p:cNvPr hidden="false" id="29" name="Shape 29"/>
            <p:cNvSpPr txBox="false"/>
            <p:nvPr isPhoto="false"/>
          </p:nvSpPr>
          <p:spPr>
            <a:xfrm flipH="false" flipV="false" rot="0">
              <a:off x="0" y="0"/>
              <a:ext cx="6744707" cy="530878"/>
            </a:xfrm>
            <a:prstGeom prst="roundRect">
              <a:avLst>
                <a:gd fmla="val 22636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 bIns="45720" lIns="91440" rIns="91440" tIns="45720"/>
            <a:p>
              <a:pPr algn="l" indent="0" marL="0"/>
              <a:endParaRPr sz="1800">
                <a:solidFill>
                  <a:srgbClr val="FFFFF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hidden="false" id="30" name="Shape 30"/>
            <p:cNvSpPr txBox="true"/>
            <p:nvPr isPhoto="false"/>
          </p:nvSpPr>
          <p:spPr>
            <a:xfrm flipH="false" flipV="false" rot="0">
              <a:off x="803005" y="90506"/>
              <a:ext cx="5923117" cy="297516"/>
            </a:xfrm>
            <a:prstGeom prst="rect">
              <a:avLst/>
            </a:prstGeom>
          </p:spPr>
          <p:txBody>
            <a:bodyPr bIns="45720" lIns="91440" rIns="91440" tIns="45720" wrap="square">
              <a:spAutoFit/>
            </a:bodyPr>
            <a:lstStyle>
              <a:defPPr/>
              <a:lvl1pPr algn="ctr" indent="0" lvl="0" marL="0">
                <a:lnSpc>
                  <a:spcPts val="1600"/>
                </a:lnSpc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sz="1400">
                <a:solidFill>
                  <a:srgbClr val="222A35"/>
                </a:solidFill>
              </a:endParaRPr>
            </a:p>
          </p:txBody>
        </p:sp>
      </p:grpSp>
      <p:sp>
        <p:nvSpPr>
          <p:cNvPr hidden="false" id="31" name="Shape 31"/>
          <p:cNvSpPr txBox="false"/>
          <p:nvPr isPhoto="false"/>
        </p:nvSpPr>
        <p:spPr>
          <a:xfrm flipH="false" flipV="false" rot="0">
            <a:off x="3155397" y="1013725"/>
            <a:ext cx="6601240" cy="1167391"/>
          </a:xfrm>
          <a:prstGeom prst="roundRect">
            <a:avLst>
              <a:gd fmla="val 10353" name="adj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32" name="Shape 32"/>
          <p:cNvSpPr txBox="true"/>
          <p:nvPr isPhoto="false"/>
        </p:nvSpPr>
        <p:spPr>
          <a:xfrm flipH="false" flipV="false" rot="0">
            <a:off x="3190444" y="565249"/>
            <a:ext cx="6701060" cy="3693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1800">
                <a:solidFill>
                  <a:srgbClr val="D73232"/>
                </a:solidFill>
                <a:latin typeface="+mn-lt"/>
                <a:ea typeface="+mn-ea"/>
                <a:cs typeface="+mn-cs"/>
              </a:rPr>
              <a:t>ПРИ ВОЗНИКНОВЕНИИ ВОПРОСОВ</a:t>
            </a:r>
            <a:endParaRPr b="true" sz="1800">
              <a:solidFill>
                <a:srgbClr val="D73232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hidden="false" id="33" name="Shape 33"/>
          <p:cNvGrpSpPr/>
          <p:nvPr isPhoto="false"/>
        </p:nvGrpSpPr>
        <p:grpSpPr>
          <a:xfrm flipH="false" flipV="false" rot="0">
            <a:off x="7879894" y="1122147"/>
            <a:ext cx="1876742" cy="1001345"/>
            <a:chOff x="0" y="0"/>
            <a:chExt cx="1876742" cy="1001345"/>
          </a:xfrm>
        </p:grpSpPr>
        <p:sp>
          <p:nvSpPr>
            <p:cNvPr hidden="false" id="34" name="Shape 34"/>
            <p:cNvSpPr txBox="true"/>
            <p:nvPr isPhoto="false"/>
          </p:nvSpPr>
          <p:spPr>
            <a:xfrm flipH="false" flipV="false" rot="0">
              <a:off x="0" y="498643"/>
              <a:ext cx="1876742" cy="502702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p>
              <a:pPr algn="ctr" indent="0" marL="0">
                <a:lnSpc>
                  <a:spcPts val="1600"/>
                </a:lnSpc>
              </a:pPr>
              <a:r>
                <a: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rPr>
                <a:t>по лекарственному обеспечению</a:t>
              </a:r>
              <a:endParaRPr sz="14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hidden="false" id="35" name="Shape 35"/>
            <p:cNvGrpSpPr/>
            <p:nvPr isPhoto="false"/>
          </p:nvGrpSpPr>
          <p:grpSpPr>
            <a:xfrm flipH="false" flipV="false" rot="0">
              <a:off x="645756" y="0"/>
              <a:ext cx="585229" cy="470492"/>
              <a:chOff x="0" y="0"/>
              <a:chExt cx="585229" cy="470492"/>
            </a:xfrm>
          </p:grpSpPr>
          <p:sp>
            <p:nvSpPr>
              <p:cNvPr hidden="false" id="36" name="Shape 36"/>
              <p:cNvSpPr txBox="false"/>
              <p:nvPr isPhoto="false"/>
            </p:nvSpPr>
            <p:spPr>
              <a:xfrm flipH="false" flipV="false" rot="0">
                <a:off x="0" y="0"/>
                <a:ext cx="585229" cy="406791"/>
              </a:xfrm>
              <a:custGeom>
                <a:avLst/>
                <a:gdLst>
                  <a:gd fmla="*/ 952 w 2048" name="T0"/>
                  <a:gd fmla="*/ 0 h 1769" name="T1"/>
                  <a:gd fmla="*/ 1096 w 2048" name="T2"/>
                  <a:gd fmla="*/ 0 h 1769" name="T3"/>
                  <a:gd fmla="*/ 1105 w 2048" name="T4"/>
                  <a:gd fmla="*/ 4 h 1769" name="T5"/>
                  <a:gd fmla="*/ 1369 w 2048" name="T6"/>
                  <a:gd fmla="*/ 60 h 1769" name="T7"/>
                  <a:gd fmla="*/ 1543 w 2048" name="T8"/>
                  <a:gd fmla="*/ 143 h 1769" name="T9"/>
                  <a:gd fmla="*/ 1531 w 2048" name="T10"/>
                  <a:gd fmla="*/ 154 h 1769" name="T11"/>
                  <a:gd fmla="*/ 1424 w 2048" name="T12"/>
                  <a:gd fmla="*/ 416 h 1769" name="T13"/>
                  <a:gd fmla="*/ 1745 w 2048" name="T14"/>
                  <a:gd fmla="*/ 645 h 1769" name="T15"/>
                  <a:gd fmla="*/ 1923 w 2048" name="T16"/>
                  <a:gd fmla="*/ 532 h 1769" name="T17"/>
                  <a:gd fmla="*/ 1926 w 2048" name="T18"/>
                  <a:gd fmla="*/ 539 h 1769" name="T19"/>
                  <a:gd fmla="*/ 2038 w 2048" name="T20"/>
                  <a:gd fmla="*/ 882 h 1769" name="T21"/>
                  <a:gd fmla="*/ 2048 w 2048" name="T22"/>
                  <a:gd fmla="*/ 948 h 1769" name="T23"/>
                  <a:gd fmla="*/ 2048 w 2048" name="T24"/>
                  <a:gd fmla="*/ 1104 h 1769" name="T25"/>
                  <a:gd fmla="*/ 2044 w 2048" name="T26"/>
                  <a:gd fmla="*/ 1114 h 1769" name="T27"/>
                  <a:gd fmla="*/ 1927 w 2048" name="T28"/>
                  <a:gd fmla="*/ 1506 h 1769" name="T29"/>
                  <a:gd fmla="*/ 1724 w 2048" name="T30"/>
                  <a:gd fmla="*/ 1769 h 1769" name="T31"/>
                  <a:gd fmla="*/ 1723 w 2048" name="T32"/>
                  <a:gd fmla="*/ 1701 h 1769" name="T33"/>
                  <a:gd fmla="*/ 1407 w 2048" name="T34"/>
                  <a:gd fmla="*/ 1424 h 1769" name="T35"/>
                  <a:gd fmla="*/ 909 w 2048" name="T36"/>
                  <a:gd fmla="*/ 1424 h 1769" name="T37"/>
                  <a:gd fmla="*/ 883 w 2048" name="T38"/>
                  <a:gd fmla="*/ 1426 h 1769" name="T39"/>
                  <a:gd fmla="*/ 799 w 2048" name="T40"/>
                  <a:gd fmla="*/ 1427 h 1769" name="T41"/>
                  <a:gd fmla="*/ 810 w 2048" name="T42"/>
                  <a:gd fmla="*/ 1414 h 1769" name="T43"/>
                  <a:gd fmla="*/ 1103 w 2048" name="T44"/>
                  <a:gd fmla="*/ 1124 h 1769" name="T45"/>
                  <a:gd fmla="*/ 1276 w 2048" name="T46"/>
                  <a:gd fmla="*/ 953 h 1769" name="T47"/>
                  <a:gd fmla="*/ 1316 w 2048" name="T48"/>
                  <a:gd fmla="*/ 594 h 1769" name="T49"/>
                  <a:gd fmla="*/ 819 w 2048" name="T50"/>
                  <a:gd fmla="*/ 528 h 1769" name="T51"/>
                  <a:gd fmla="*/ 424 w 2048" name="T52"/>
                  <a:gd fmla="*/ 920 h 1769" name="T53"/>
                  <a:gd fmla="*/ 157 w 2048" name="T54"/>
                  <a:gd fmla="*/ 1187 h 1769" name="T55"/>
                  <a:gd fmla="*/ 43 w 2048" name="T56"/>
                  <a:gd fmla="*/ 1313 h 1769" name="T57"/>
                  <a:gd fmla="*/ 12 w 2048" name="T58"/>
                  <a:gd fmla="*/ 1178 h 1769" name="T59"/>
                  <a:gd fmla="*/ 0 w 2048" name="T60"/>
                  <a:gd fmla="*/ 1100 h 1769" name="T61"/>
                  <a:gd fmla="*/ 0 w 2048" name="T62"/>
                  <a:gd fmla="*/ 948 h 1769" name="T63"/>
                  <a:gd fmla="*/ 4 w 2048" name="T64"/>
                  <a:gd fmla="*/ 938 h 1769" name="T65"/>
                  <a:gd fmla="*/ 44 w 2048" name="T66"/>
                  <a:gd fmla="*/ 727 h 1769" name="T67"/>
                  <a:gd fmla="*/ 124 w 2048" name="T68"/>
                  <a:gd fmla="*/ 539 h 1769" name="T69"/>
                  <a:gd fmla="*/ 144 w 2048" name="T70"/>
                  <a:gd fmla="*/ 559 h 1769" name="T71"/>
                  <a:gd fmla="*/ 382 w 2048" name="T72"/>
                  <a:gd fmla="*/ 649 h 1769" name="T73"/>
                  <a:gd fmla="*/ 598 w 2048" name="T74"/>
                  <a:gd fmla="*/ 268 h 1769" name="T75"/>
                  <a:gd fmla="*/ 499 w 2048" name="T76"/>
                  <a:gd fmla="*/ 146 h 1769" name="T77"/>
                  <a:gd fmla="*/ 874 w 2048" name="T78"/>
                  <a:gd fmla="*/ 11 h 1769" name="T79"/>
                  <a:gd fmla="*/ 952 w 2048" name="T80"/>
                  <a:gd fmla="*/ 0 h 1769" name="T81"/>
                  <a:gd fmla="*/ 1641 w 2048" name="T82"/>
                  <a:gd fmla="*/ 1365 h 1769" name="T83"/>
                  <a:gd fmla="*/ 1912 w 2048" name="T84"/>
                  <a:gd fmla="*/ 1094 h 1769" name="T85"/>
                  <a:gd fmla="*/ 1643 w 2048" name="T86"/>
                  <a:gd fmla="*/ 820 h 1769" name="T87"/>
                  <a:gd fmla="*/ 1364 w 2048" name="T88"/>
                  <a:gd fmla="*/ 1091 h 1769" name="T89"/>
                  <a:gd fmla="*/ 1641 w 2048" name="T90"/>
                  <a:gd fmla="*/ 1365 h 1769" name="T9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048" name="ODFRight"/>
                  <a:gd fmla="val 1769" name="ODFBottom"/>
                  <a:gd fmla="val 2048" name="ODFWidth"/>
                  <a:gd fmla="val 1769" name="ODFHeight"/>
                </a:gdLst>
                <a:rect b="OXMLTextRectB" l="OXMLTextRectL" r="OXMLTextRectR" t="OXMLTextRectT"/>
                <a:pathLst>
                  <a:path fill="norm" h="1769" stroke="true" w="2048">
                    <a:moveTo>
                      <a:pt x="952" y="0"/>
                    </a:moveTo>
                    <a:cubicBezTo>
                      <a:pt x="1000" y="0"/>
                      <a:pt x="1048" y="0"/>
                      <a:pt x="1096" y="0"/>
                    </a:cubicBezTo>
                    <a:cubicBezTo>
                      <a:pt x="1098" y="4"/>
                      <a:pt x="1101" y="4"/>
                      <a:pt x="1105" y="4"/>
                    </a:cubicBezTo>
                    <a:cubicBezTo>
                      <a:pt x="1195" y="10"/>
                      <a:pt x="1283" y="29"/>
                      <a:pt x="1369" y="60"/>
                    </a:cubicBezTo>
                    <a:cubicBezTo>
                      <a:pt x="1430" y="82"/>
                      <a:pt x="1489" y="107"/>
                      <a:pt x="1543" y="143"/>
                    </a:cubicBezTo>
                    <a:cubicBezTo>
                      <a:pt x="1539" y="147"/>
                      <a:pt x="1536" y="151"/>
                      <a:pt x="1531" y="154"/>
                    </a:cubicBezTo>
                    <a:cubicBezTo>
                      <a:pt x="1447" y="221"/>
                      <a:pt x="1410" y="308"/>
                      <a:pt x="1424" y="416"/>
                    </a:cubicBezTo>
                    <a:cubicBezTo>
                      <a:pt x="1444" y="565"/>
                      <a:pt x="1598" y="674"/>
                      <a:pt x="1745" y="645"/>
                    </a:cubicBezTo>
                    <a:cubicBezTo>
                      <a:pt x="1820" y="631"/>
                      <a:pt x="1878" y="591"/>
                      <a:pt x="1923" y="532"/>
                    </a:cubicBezTo>
                    <a:cubicBezTo>
                      <a:pt x="1924" y="534"/>
                      <a:pt x="1925" y="537"/>
                      <a:pt x="1926" y="539"/>
                    </a:cubicBezTo>
                    <a:cubicBezTo>
                      <a:pt x="1983" y="647"/>
                      <a:pt x="2021" y="761"/>
                      <a:pt x="2038" y="882"/>
                    </a:cubicBezTo>
                    <a:cubicBezTo>
                      <a:pt x="2041" y="904"/>
                      <a:pt x="2040" y="927"/>
                      <a:pt x="2048" y="948"/>
                    </a:cubicBezTo>
                    <a:cubicBezTo>
                      <a:pt x="2048" y="1000"/>
                      <a:pt x="2048" y="1052"/>
                      <a:pt x="2048" y="1104"/>
                    </a:cubicBezTo>
                    <a:cubicBezTo>
                      <a:pt x="2043" y="1106"/>
                      <a:pt x="2044" y="1110"/>
                      <a:pt x="2044" y="1114"/>
                    </a:cubicBezTo>
                    <a:cubicBezTo>
                      <a:pt x="2032" y="1253"/>
                      <a:pt x="1993" y="1384"/>
                      <a:pt x="1927" y="1506"/>
                    </a:cubicBezTo>
                    <a:cubicBezTo>
                      <a:pt x="1874" y="1605"/>
                      <a:pt x="1808" y="1694"/>
                      <a:pt x="1724" y="1769"/>
                    </a:cubicBezTo>
                    <a:cubicBezTo>
                      <a:pt x="1724" y="1746"/>
                      <a:pt x="1726" y="1723"/>
                      <a:pt x="1723" y="1701"/>
                    </a:cubicBezTo>
                    <a:cubicBezTo>
                      <a:pt x="1701" y="1537"/>
                      <a:pt x="1573" y="1424"/>
                      <a:pt x="1407" y="1424"/>
                    </a:cubicBezTo>
                    <a:cubicBezTo>
                      <a:pt x="1241" y="1424"/>
                      <a:pt x="1075" y="1424"/>
                      <a:pt x="909" y="1424"/>
                    </a:cubicBezTo>
                    <a:cubicBezTo>
                      <a:pt x="900" y="1424"/>
                      <a:pt x="891" y="1426"/>
                      <a:pt x="883" y="1426"/>
                    </a:cubicBezTo>
                    <a:cubicBezTo>
                      <a:pt x="856" y="1427"/>
                      <a:pt x="830" y="1427"/>
                      <a:pt x="799" y="1427"/>
                    </a:cubicBezTo>
                    <a:cubicBezTo>
                      <a:pt x="805" y="1420"/>
                      <a:pt x="807" y="1417"/>
                      <a:pt x="810" y="1414"/>
                    </a:cubicBezTo>
                    <a:cubicBezTo>
                      <a:pt x="908" y="1318"/>
                      <a:pt x="1005" y="1221"/>
                      <a:pt x="1103" y="1124"/>
                    </a:cubicBezTo>
                    <a:cubicBezTo>
                      <a:pt x="1161" y="1067"/>
                      <a:pt x="1220" y="1012"/>
                      <a:pt x="1276" y="953"/>
                    </a:cubicBezTo>
                    <a:cubicBezTo>
                      <a:pt x="1365" y="858"/>
                      <a:pt x="1381" y="704"/>
                      <a:pt x="1316" y="594"/>
                    </a:cubicBezTo>
                    <a:cubicBezTo>
                      <a:pt x="1208" y="410"/>
                      <a:pt x="971" y="378"/>
                      <a:pt x="819" y="528"/>
                    </a:cubicBezTo>
                    <a:cubicBezTo>
                      <a:pt x="687" y="658"/>
                      <a:pt x="557" y="791"/>
                      <a:pt x="424" y="920"/>
                    </a:cubicBezTo>
                    <a:cubicBezTo>
                      <a:pt x="334" y="1008"/>
                      <a:pt x="246" y="1098"/>
                      <a:pt x="157" y="1187"/>
                    </a:cubicBezTo>
                    <a:cubicBezTo>
                      <a:pt x="117" y="1227"/>
                      <a:pt x="75" y="1265"/>
                      <a:pt x="43" y="1313"/>
                    </a:cubicBezTo>
                    <a:cubicBezTo>
                      <a:pt x="27" y="1269"/>
                      <a:pt x="20" y="1223"/>
                      <a:pt x="12" y="1178"/>
                    </a:cubicBezTo>
                    <a:cubicBezTo>
                      <a:pt x="7" y="1152"/>
                      <a:pt x="9" y="1125"/>
                      <a:pt x="0" y="1100"/>
                    </a:cubicBezTo>
                    <a:cubicBezTo>
                      <a:pt x="0" y="1049"/>
                      <a:pt x="0" y="999"/>
                      <a:pt x="0" y="948"/>
                    </a:cubicBezTo>
                    <a:cubicBezTo>
                      <a:pt x="4" y="946"/>
                      <a:pt x="4" y="941"/>
                      <a:pt x="4" y="938"/>
                    </a:cubicBezTo>
                    <a:cubicBezTo>
                      <a:pt x="10" y="866"/>
                      <a:pt x="23" y="795"/>
                      <a:pt x="44" y="727"/>
                    </a:cubicBezTo>
                    <a:cubicBezTo>
                      <a:pt x="64" y="661"/>
                      <a:pt x="89" y="598"/>
                      <a:pt x="124" y="539"/>
                    </a:cubicBezTo>
                    <a:cubicBezTo>
                      <a:pt x="131" y="545"/>
                      <a:pt x="137" y="552"/>
                      <a:pt x="144" y="559"/>
                    </a:cubicBezTo>
                    <a:cubicBezTo>
                      <a:pt x="208" y="628"/>
                      <a:pt x="286" y="660"/>
                      <a:pt x="382" y="649"/>
                    </a:cubicBezTo>
                    <a:cubicBezTo>
                      <a:pt x="560" y="627"/>
                      <a:pt x="670" y="432"/>
                      <a:pt x="598" y="268"/>
                    </a:cubicBezTo>
                    <a:cubicBezTo>
                      <a:pt x="576" y="217"/>
                      <a:pt x="541" y="179"/>
                      <a:pt x="499" y="146"/>
                    </a:cubicBezTo>
                    <a:cubicBezTo>
                      <a:pt x="615" y="76"/>
                      <a:pt x="740" y="31"/>
                      <a:pt x="874" y="11"/>
                    </a:cubicBezTo>
                    <a:cubicBezTo>
                      <a:pt x="900" y="7"/>
                      <a:pt x="927" y="8"/>
                      <a:pt x="952" y="0"/>
                    </a:cubicBezTo>
                    <a:close/>
                    <a:moveTo>
                      <a:pt x="1641" y="1365"/>
                    </a:moveTo>
                    <a:cubicBezTo>
                      <a:pt x="1793" y="1365"/>
                      <a:pt x="1912" y="1246"/>
                      <a:pt x="1912" y="1094"/>
                    </a:cubicBezTo>
                    <a:cubicBezTo>
                      <a:pt x="1913" y="941"/>
                      <a:pt x="1793" y="820"/>
                      <a:pt x="1643" y="820"/>
                    </a:cubicBezTo>
                    <a:cubicBezTo>
                      <a:pt x="1490" y="820"/>
                      <a:pt x="1365" y="941"/>
                      <a:pt x="1364" y="1091"/>
                    </a:cubicBezTo>
                    <a:cubicBezTo>
                      <a:pt x="1364" y="1242"/>
                      <a:pt x="1488" y="1365"/>
                      <a:pt x="1641" y="1365"/>
                    </a:cubicBez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37" name="Shape 37"/>
              <p:cNvSpPr txBox="false"/>
              <p:nvPr isPhoto="false"/>
            </p:nvSpPr>
            <p:spPr>
              <a:xfrm flipH="false" flipV="false" rot="0">
                <a:off x="0" y="87169"/>
                <a:ext cx="493700" cy="383322"/>
              </a:xfrm>
              <a:custGeom>
                <a:avLst/>
                <a:gdLst>
                  <a:gd fmla="*/ 43 w 1726" name="T0"/>
                  <a:gd fmla="*/ 935 h 1670" name="T1"/>
                  <a:gd fmla="*/ 157 w 1726" name="T2"/>
                  <a:gd fmla="*/ 809 h 1670" name="T3"/>
                  <a:gd fmla="*/ 424 w 1726" name="T4"/>
                  <a:gd fmla="*/ 542 h 1670" name="T5"/>
                  <a:gd fmla="*/ 819 w 1726" name="T6"/>
                  <a:gd fmla="*/ 150 h 1670" name="T7"/>
                  <a:gd fmla="*/ 1316 w 1726" name="T8"/>
                  <a:gd fmla="*/ 216 h 1670" name="T9"/>
                  <a:gd fmla="*/ 1276 w 1726" name="T10"/>
                  <a:gd fmla="*/ 575 h 1670" name="T11"/>
                  <a:gd fmla="*/ 1103 w 1726" name="T12"/>
                  <a:gd fmla="*/ 746 h 1670" name="T13"/>
                  <a:gd fmla="*/ 810 w 1726" name="T14"/>
                  <a:gd fmla="*/ 1036 h 1670" name="T15"/>
                  <a:gd fmla="*/ 799 w 1726" name="T16"/>
                  <a:gd fmla="*/ 1049 h 1670" name="T17"/>
                  <a:gd fmla="*/ 883 w 1726" name="T18"/>
                  <a:gd fmla="*/ 1048 h 1670" name="T19"/>
                  <a:gd fmla="*/ 909 w 1726" name="T20"/>
                  <a:gd fmla="*/ 1046 h 1670" name="T21"/>
                  <a:gd fmla="*/ 1407 w 1726" name="T22"/>
                  <a:gd fmla="*/ 1046 h 1670" name="T23"/>
                  <a:gd fmla="*/ 1723 w 1726" name="T24"/>
                  <a:gd fmla="*/ 1323 h 1670" name="T25"/>
                  <a:gd fmla="*/ 1724 w 1726" name="T26"/>
                  <a:gd fmla="*/ 1391 h 1670" name="T27"/>
                  <a:gd fmla="*/ 1721 w 1726" name="T28"/>
                  <a:gd fmla="*/ 1406 h 1670" name="T29"/>
                  <a:gd fmla="*/ 1474 w 1726" name="T30"/>
                  <a:gd fmla="*/ 1665 h 1670" name="T31"/>
                  <a:gd fmla="*/ 1452 w 1726" name="T32"/>
                  <a:gd fmla="*/ 1670 h 1670" name="T33"/>
                  <a:gd fmla="*/ 340 w 1726" name="T34"/>
                  <a:gd fmla="*/ 1670 h 1670" name="T35"/>
                  <a:gd fmla="*/ 322 w 1726" name="T36"/>
                  <a:gd fmla="*/ 1664 h 1670" name="T37"/>
                  <a:gd fmla="*/ 78 w 1726" name="T38"/>
                  <a:gd fmla="*/ 1313 h 1670" name="T39"/>
                  <a:gd fmla="*/ 71 w 1726" name="T40"/>
                  <a:gd fmla="*/ 1290 h 1670" name="T41"/>
                  <a:gd fmla="*/ 9 w 1726" name="T42"/>
                  <a:gd fmla="*/ 1161 h 1670" name="T43"/>
                  <a:gd fmla="*/ 0 w 1726" name="T44"/>
                  <a:gd fmla="*/ 1126 h 1670" name="T45"/>
                  <a:gd fmla="*/ 0 w 1726" name="T46"/>
                  <a:gd fmla="*/ 1062 h 1670" name="T47"/>
                  <a:gd fmla="*/ 43 w 1726" name="T48"/>
                  <a:gd fmla="*/ 935 h 1670" name="T49"/>
                  <a:gd fmla="*/ 878 w 1726" name="T50"/>
                  <a:gd fmla="*/ 878 h 1670" name="T51"/>
                  <a:gd fmla="*/ 1149 w 1726" name="T52"/>
                  <a:gd fmla="*/ 607 h 1670" name="T53"/>
                  <a:gd fmla="*/ 1226 w 1726" name="T54"/>
                  <a:gd fmla="*/ 529 h 1670" name="T55"/>
                  <a:gd fmla="*/ 1156 w 1726" name="T56"/>
                  <a:gd fmla="*/ 149 h 1670" name="T57"/>
                  <a:gd fmla="*/ 863 w 1726" name="T58"/>
                  <a:gd fmla="*/ 197 h 1670" name="T59"/>
                  <a:gd fmla="*/ 623 w 1726" name="T60"/>
                  <a:gd fmla="*/ 437 h 1670" name="T61"/>
                  <a:gd fmla="*/ 526 w 1726" name="T62"/>
                  <a:gd fmla="*/ 532 h 1670" name="T63"/>
                  <a:gd fmla="*/ 878 w 1726" name="T64"/>
                  <a:gd fmla="*/ 878 h 1670" name="T65"/>
                  <a:gd fmla="*/ 866 w 1726" name="T66"/>
                  <a:gd fmla="*/ 1110 h 1670" name="T67"/>
                  <a:gd fmla="*/ 752 w 1726" name="T68"/>
                  <a:gd fmla="*/ 1110 h 1670" name="T69"/>
                  <a:gd fmla="*/ 724 w 1726" name="T70"/>
                  <a:gd fmla="*/ 1122 h 1670" name="T71"/>
                  <a:gd fmla="*/ 536 w 1726" name="T72"/>
                  <a:gd fmla="*/ 1310 h 1670" name="T73"/>
                  <a:gd fmla="*/ 238 w 1726" name="T74"/>
                  <a:gd fmla="*/ 1397 h 1670" name="T75"/>
                  <a:gd fmla="*/ 139 w 1726" name="T76"/>
                  <a:gd fmla="*/ 1354 h 1670" name="T77"/>
                  <a:gd fmla="*/ 138 w 1726" name="T78"/>
                  <a:gd fmla="*/ 1364 h 1670" name="T79"/>
                  <a:gd fmla="*/ 384 w 1726" name="T80"/>
                  <a:gd fmla="*/ 1602 h 1670" name="T81"/>
                  <a:gd fmla="*/ 848 w 1726" name="T82"/>
                  <a:gd fmla="*/ 1602 h 1670" name="T83"/>
                  <a:gd fmla="*/ 866 w 1726" name="T84"/>
                  <a:gd fmla="*/ 1599 h 1670" name="T85"/>
                  <a:gd fmla="*/ 866 w 1726" name="T86"/>
                  <a:gd fmla="*/ 1110 h 1670" name="T87"/>
                  <a:gd fmla="*/ 933 w 1726" name="T88"/>
                  <a:gd fmla="*/ 1113 h 1670" name="T89"/>
                  <a:gd fmla="*/ 933 w 1726" name="T90"/>
                  <a:gd fmla="*/ 1606 h 1670" name="T91"/>
                  <a:gd fmla="*/ 1430 w 1726" name="T92"/>
                  <a:gd fmla="*/ 1606 h 1670" name="T93"/>
                  <a:gd fmla="*/ 1485 w 1726" name="T94"/>
                  <a:gd fmla="*/ 1596 h 1670" name="T95"/>
                  <a:gd fmla="*/ 1659 w 1726" name="T96"/>
                  <a:gd fmla="*/ 1329 h 1670" name="T97"/>
                  <a:gd fmla="*/ 1418 w 1726" name="T98"/>
                  <a:gd fmla="*/ 1114 h 1670" name="T99"/>
                  <a:gd fmla="*/ 1196 w 1726" name="T100"/>
                  <a:gd fmla="*/ 1113 h 1670" name="T101"/>
                  <a:gd fmla="*/ 933 w 1726" name="T102"/>
                  <a:gd fmla="*/ 1113 h 1670" name="T103"/>
                  <a:gd fmla="*/ 479 w 1726" name="T104"/>
                  <a:gd fmla="*/ 580 h 1670" name="T105"/>
                  <a:gd fmla="*/ 400 w 1726" name="T106"/>
                  <a:gd fmla="*/ 659 h 1670" name="T107"/>
                  <a:gd fmla="*/ 129 w 1726" name="T108"/>
                  <a:gd fmla="*/ 932 h 1670" name="T109"/>
                  <a:gd fmla="*/ 71 w 1726" name="T110"/>
                  <a:gd fmla="*/ 1143 h 1670" name="T111"/>
                  <a:gd fmla="*/ 241 w 1726" name="T112"/>
                  <a:gd fmla="*/ 1331 h 1670" name="T113"/>
                  <a:gd fmla="*/ 487 w 1726" name="T114"/>
                  <a:gd fmla="*/ 1269 h 1670" name="T115"/>
                  <a:gd fmla="*/ 589 w 1726" name="T116"/>
                  <a:gd fmla="*/ 1167 h 1670" name="T117"/>
                  <a:gd fmla="*/ 827 w 1726" name="T118"/>
                  <a:gd fmla="*/ 929 h 1670" name="T119"/>
                  <a:gd fmla="*/ 479 w 1726" name="T120"/>
                  <a:gd fmla="*/ 580 h 1670" name="T12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726" name="ODFRight"/>
                  <a:gd fmla="val 1670" name="ODFBottom"/>
                  <a:gd fmla="val 1726" name="ODFWidth"/>
                  <a:gd fmla="val 1670" name="ODFHeight"/>
                </a:gdLst>
                <a:rect b="OXMLTextRectB" l="OXMLTextRectL" r="OXMLTextRectR" t="OXMLTextRectT"/>
                <a:pathLst>
                  <a:path fill="norm" h="1670" stroke="true" w="1726">
                    <a:moveTo>
                      <a:pt x="43" y="935"/>
                    </a:moveTo>
                    <a:cubicBezTo>
                      <a:pt x="75" y="887"/>
                      <a:pt x="117" y="849"/>
                      <a:pt x="157" y="809"/>
                    </a:cubicBezTo>
                    <a:cubicBezTo>
                      <a:pt x="246" y="720"/>
                      <a:pt x="334" y="630"/>
                      <a:pt x="424" y="542"/>
                    </a:cubicBezTo>
                    <a:cubicBezTo>
                      <a:pt x="557" y="413"/>
                      <a:pt x="687" y="280"/>
                      <a:pt x="819" y="150"/>
                    </a:cubicBezTo>
                    <a:cubicBezTo>
                      <a:pt x="971" y="0"/>
                      <a:pt x="1208" y="32"/>
                      <a:pt x="1316" y="216"/>
                    </a:cubicBezTo>
                    <a:cubicBezTo>
                      <a:pt x="1381" y="326"/>
                      <a:pt x="1365" y="480"/>
                      <a:pt x="1276" y="575"/>
                    </a:cubicBezTo>
                    <a:cubicBezTo>
                      <a:pt x="1220" y="634"/>
                      <a:pt x="1161" y="689"/>
                      <a:pt x="1103" y="746"/>
                    </a:cubicBezTo>
                    <a:cubicBezTo>
                      <a:pt x="1005" y="843"/>
                      <a:pt x="908" y="940"/>
                      <a:pt x="810" y="1036"/>
                    </a:cubicBezTo>
                    <a:cubicBezTo>
                      <a:pt x="807" y="1039"/>
                      <a:pt x="805" y="1042"/>
                      <a:pt x="799" y="1049"/>
                    </a:cubicBezTo>
                    <a:cubicBezTo>
                      <a:pt x="830" y="1049"/>
                      <a:pt x="856" y="1049"/>
                      <a:pt x="883" y="1048"/>
                    </a:cubicBezTo>
                    <a:cubicBezTo>
                      <a:pt x="891" y="1048"/>
                      <a:pt x="900" y="1046"/>
                      <a:pt x="909" y="1046"/>
                    </a:cubicBezTo>
                    <a:cubicBezTo>
                      <a:pt x="1075" y="1046"/>
                      <a:pt x="1241" y="1046"/>
                      <a:pt x="1407" y="1046"/>
                    </a:cubicBezTo>
                    <a:cubicBezTo>
                      <a:pt x="1573" y="1046"/>
                      <a:pt x="1701" y="1159"/>
                      <a:pt x="1723" y="1323"/>
                    </a:cubicBezTo>
                    <a:cubicBezTo>
                      <a:pt x="1726" y="1345"/>
                      <a:pt x="1724" y="1368"/>
                      <a:pt x="1724" y="1391"/>
                    </a:cubicBezTo>
                    <a:cubicBezTo>
                      <a:pt x="1723" y="1396"/>
                      <a:pt x="1722" y="1401"/>
                      <a:pt x="1721" y="1406"/>
                    </a:cubicBezTo>
                    <a:cubicBezTo>
                      <a:pt x="1701" y="1537"/>
                      <a:pt x="1604" y="1638"/>
                      <a:pt x="1474" y="1665"/>
                    </a:cubicBezTo>
                    <a:cubicBezTo>
                      <a:pt x="1467" y="1666"/>
                      <a:pt x="1458" y="1662"/>
                      <a:pt x="1452" y="1670"/>
                    </a:cubicBezTo>
                    <a:cubicBezTo>
                      <a:pt x="1081" y="1670"/>
                      <a:pt x="711" y="1670"/>
                      <a:pt x="340" y="1670"/>
                    </a:cubicBezTo>
                    <a:cubicBezTo>
                      <a:pt x="336" y="1662"/>
                      <a:pt x="328" y="1665"/>
                      <a:pt x="322" y="1664"/>
                    </a:cubicBezTo>
                    <a:cubicBezTo>
                      <a:pt x="158" y="1628"/>
                      <a:pt x="54" y="1479"/>
                      <a:pt x="78" y="1313"/>
                    </a:cubicBezTo>
                    <a:cubicBezTo>
                      <a:pt x="79" y="1303"/>
                      <a:pt x="76" y="1297"/>
                      <a:pt x="71" y="1290"/>
                    </a:cubicBezTo>
                    <a:cubicBezTo>
                      <a:pt x="40" y="1252"/>
                      <a:pt x="20" y="1209"/>
                      <a:pt x="9" y="1161"/>
                    </a:cubicBezTo>
                    <a:cubicBezTo>
                      <a:pt x="6" y="1150"/>
                      <a:pt x="8" y="1136"/>
                      <a:pt x="0" y="1126"/>
                    </a:cubicBezTo>
                    <a:cubicBezTo>
                      <a:pt x="0" y="1105"/>
                      <a:pt x="0" y="1083"/>
                      <a:pt x="0" y="1062"/>
                    </a:cubicBezTo>
                    <a:cubicBezTo>
                      <a:pt x="11" y="1019"/>
                      <a:pt x="22" y="975"/>
                      <a:pt x="43" y="935"/>
                    </a:cubicBezTo>
                    <a:close/>
                    <a:moveTo>
                      <a:pt x="878" y="878"/>
                    </a:moveTo>
                    <a:cubicBezTo>
                      <a:pt x="966" y="790"/>
                      <a:pt x="1058" y="698"/>
                      <a:pt x="1149" y="607"/>
                    </a:cubicBezTo>
                    <a:cubicBezTo>
                      <a:pt x="1175" y="581"/>
                      <a:pt x="1202" y="556"/>
                      <a:pt x="1226" y="529"/>
                    </a:cubicBezTo>
                    <a:cubicBezTo>
                      <a:pt x="1327" y="412"/>
                      <a:pt x="1306" y="233"/>
                      <a:pt x="1156" y="149"/>
                    </a:cubicBezTo>
                    <a:cubicBezTo>
                      <a:pt x="1059" y="95"/>
                      <a:pt x="945" y="115"/>
                      <a:pt x="863" y="197"/>
                    </a:cubicBezTo>
                    <a:cubicBezTo>
                      <a:pt x="783" y="277"/>
                      <a:pt x="703" y="357"/>
                      <a:pt x="623" y="437"/>
                    </a:cubicBezTo>
                    <a:cubicBezTo>
                      <a:pt x="591" y="468"/>
                      <a:pt x="559" y="500"/>
                      <a:pt x="526" y="532"/>
                    </a:cubicBezTo>
                    <a:cubicBezTo>
                      <a:pt x="644" y="648"/>
                      <a:pt x="761" y="763"/>
                      <a:pt x="878" y="878"/>
                    </a:cubicBezTo>
                    <a:close/>
                    <a:moveTo>
                      <a:pt x="866" y="1110"/>
                    </a:moveTo>
                    <a:cubicBezTo>
                      <a:pt x="826" y="1110"/>
                      <a:pt x="789" y="1111"/>
                      <a:pt x="752" y="1110"/>
                    </a:cubicBezTo>
                    <a:cubicBezTo>
                      <a:pt x="740" y="1110"/>
                      <a:pt x="732" y="1114"/>
                      <a:pt x="724" y="1122"/>
                    </a:cubicBezTo>
                    <a:cubicBezTo>
                      <a:pt x="662" y="1185"/>
                      <a:pt x="599" y="1248"/>
                      <a:pt x="536" y="1310"/>
                    </a:cubicBezTo>
                    <a:cubicBezTo>
                      <a:pt x="452" y="1392"/>
                      <a:pt x="353" y="1422"/>
                      <a:pt x="238" y="1397"/>
                    </a:cubicBezTo>
                    <a:cubicBezTo>
                      <a:pt x="203" y="1389"/>
                      <a:pt x="171" y="1373"/>
                      <a:pt x="139" y="1354"/>
                    </a:cubicBezTo>
                    <a:cubicBezTo>
                      <a:pt x="139" y="1359"/>
                      <a:pt x="138" y="1361"/>
                      <a:pt x="138" y="1364"/>
                    </a:cubicBezTo>
                    <a:cubicBezTo>
                      <a:pt x="143" y="1497"/>
                      <a:pt x="250" y="1602"/>
                      <a:pt x="384" y="1602"/>
                    </a:cubicBezTo>
                    <a:cubicBezTo>
                      <a:pt x="539" y="1603"/>
                      <a:pt x="693" y="1602"/>
                      <a:pt x="848" y="1602"/>
                    </a:cubicBezTo>
                    <a:cubicBezTo>
                      <a:pt x="854" y="1602"/>
                      <a:pt x="860" y="1604"/>
                      <a:pt x="866" y="1599"/>
                    </a:cubicBezTo>
                    <a:cubicBezTo>
                      <a:pt x="866" y="1437"/>
                      <a:pt x="866" y="1275"/>
                      <a:pt x="866" y="1110"/>
                    </a:cubicBezTo>
                    <a:close/>
                    <a:moveTo>
                      <a:pt x="933" y="1113"/>
                    </a:moveTo>
                    <a:cubicBezTo>
                      <a:pt x="933" y="1279"/>
                      <a:pt x="933" y="1442"/>
                      <a:pt x="933" y="1606"/>
                    </a:cubicBezTo>
                    <a:cubicBezTo>
                      <a:pt x="1100" y="1606"/>
                      <a:pt x="1265" y="1606"/>
                      <a:pt x="1430" y="1606"/>
                    </a:cubicBezTo>
                    <a:cubicBezTo>
                      <a:pt x="1449" y="1605"/>
                      <a:pt x="1467" y="1601"/>
                      <a:pt x="1485" y="1596"/>
                    </a:cubicBezTo>
                    <a:cubicBezTo>
                      <a:pt x="1600" y="1561"/>
                      <a:pt x="1675" y="1446"/>
                      <a:pt x="1659" y="1329"/>
                    </a:cubicBezTo>
                    <a:cubicBezTo>
                      <a:pt x="1643" y="1206"/>
                      <a:pt x="1541" y="1115"/>
                      <a:pt x="1418" y="1114"/>
                    </a:cubicBezTo>
                    <a:cubicBezTo>
                      <a:pt x="1344" y="1113"/>
                      <a:pt x="1270" y="1113"/>
                      <a:pt x="1196" y="1113"/>
                    </a:cubicBezTo>
                    <a:cubicBezTo>
                      <a:pt x="1108" y="1113"/>
                      <a:pt x="1021" y="1113"/>
                      <a:pt x="933" y="1113"/>
                    </a:cubicBezTo>
                    <a:close/>
                    <a:moveTo>
                      <a:pt x="479" y="580"/>
                    </a:moveTo>
                    <a:cubicBezTo>
                      <a:pt x="452" y="607"/>
                      <a:pt x="426" y="633"/>
                      <a:pt x="400" y="659"/>
                    </a:cubicBezTo>
                    <a:cubicBezTo>
                      <a:pt x="309" y="750"/>
                      <a:pt x="218" y="839"/>
                      <a:pt x="129" y="932"/>
                    </a:cubicBezTo>
                    <a:cubicBezTo>
                      <a:pt x="73" y="990"/>
                      <a:pt x="54" y="1063"/>
                      <a:pt x="71" y="1143"/>
                    </a:cubicBezTo>
                    <a:cubicBezTo>
                      <a:pt x="90" y="1238"/>
                      <a:pt x="148" y="1303"/>
                      <a:pt x="241" y="1331"/>
                    </a:cubicBezTo>
                    <a:cubicBezTo>
                      <a:pt x="334" y="1359"/>
                      <a:pt x="417" y="1336"/>
                      <a:pt x="487" y="1269"/>
                    </a:cubicBezTo>
                    <a:cubicBezTo>
                      <a:pt x="522" y="1236"/>
                      <a:pt x="555" y="1201"/>
                      <a:pt x="589" y="1167"/>
                    </a:cubicBezTo>
                    <a:cubicBezTo>
                      <a:pt x="669" y="1088"/>
                      <a:pt x="748" y="1008"/>
                      <a:pt x="827" y="929"/>
                    </a:cubicBezTo>
                    <a:cubicBezTo>
                      <a:pt x="711" y="813"/>
                      <a:pt x="596" y="698"/>
                      <a:pt x="479" y="580"/>
                    </a:cubicBezTo>
                    <a:close/>
                  </a:path>
                </a:pathLst>
              </a:custGeom>
              <a:solidFill>
                <a:srgbClr val="1C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38" name="Shape 38"/>
              <p:cNvSpPr txBox="false"/>
              <p:nvPr isPhoto="false"/>
            </p:nvSpPr>
            <p:spPr>
              <a:xfrm flipH="false" flipV="false" rot="0">
                <a:off x="0" y="252568"/>
                <a:ext cx="12480" cy="78229"/>
              </a:xfrm>
              <a:custGeom>
                <a:avLst/>
                <a:gdLst>
                  <a:gd fmla="*/ 43 w 43" name="T0"/>
                  <a:gd fmla="*/ 213 h 340" name="T1"/>
                  <a:gd fmla="*/ 0 w 43" name="T2"/>
                  <a:gd fmla="*/ 340 h 340" name="T3"/>
                  <a:gd fmla="*/ 0 w 43" name="T4"/>
                  <a:gd fmla="*/ 0 h 340" name="T5"/>
                  <a:gd fmla="*/ 12 w 43" name="T6"/>
                  <a:gd fmla="*/ 78 h 340" name="T7"/>
                  <a:gd fmla="*/ 43 w 43" name="T8"/>
                  <a:gd fmla="*/ 213 h 340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43" name="ODFRight"/>
                  <a:gd fmla="val 340" name="ODFBottom"/>
                  <a:gd fmla="val 43" name="ODFWidth"/>
                  <a:gd fmla="val 340" name="ODFHeight"/>
                </a:gdLst>
                <a:rect b="OXMLTextRectB" l="OXMLTextRectL" r="OXMLTextRectR" t="OXMLTextRectT"/>
                <a:pathLst>
                  <a:path fill="norm" h="340" stroke="true" w="43">
                    <a:moveTo>
                      <a:pt x="43" y="213"/>
                    </a:moveTo>
                    <a:cubicBezTo>
                      <a:pt x="22" y="253"/>
                      <a:pt x="11" y="297"/>
                      <a:pt x="0" y="340"/>
                    </a:cubicBezTo>
                    <a:cubicBezTo>
                      <a:pt x="0" y="227"/>
                      <a:pt x="0" y="113"/>
                      <a:pt x="0" y="0"/>
                    </a:cubicBezTo>
                    <a:cubicBezTo>
                      <a:pt x="9" y="25"/>
                      <a:pt x="7" y="52"/>
                      <a:pt x="12" y="78"/>
                    </a:cubicBezTo>
                    <a:cubicBezTo>
                      <a:pt x="20" y="123"/>
                      <a:pt x="27" y="169"/>
                      <a:pt x="43" y="213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39" name="Shape 39"/>
              <p:cNvSpPr txBox="false"/>
              <p:nvPr isPhoto="false"/>
            </p:nvSpPr>
            <p:spPr>
              <a:xfrm flipH="false" flipV="false" rot="0">
                <a:off x="15255" y="21233"/>
                <a:ext cx="176123" cy="130754"/>
              </a:xfrm>
              <a:custGeom>
                <a:avLst/>
                <a:gdLst>
                  <a:gd fmla="*/ 72 w 618" name="T0"/>
                  <a:gd fmla="*/ 445 h 566" name="T1"/>
                  <a:gd fmla="*/ 24 w 618" name="T2"/>
                  <a:gd fmla="*/ 328 h 566" name="T3"/>
                  <a:gd fmla="*/ 240 w 618" name="T4"/>
                  <a:gd fmla="*/ 14 h 566" name="T5"/>
                  <a:gd fmla="*/ 431 w 618" name="T6"/>
                  <a:gd fmla="*/ 44 h 566" name="T7"/>
                  <a:gd fmla="*/ 447 w 618" name="T8"/>
                  <a:gd fmla="*/ 52 h 566" name="T9"/>
                  <a:gd fmla="*/ 546 w 618" name="T10"/>
                  <a:gd fmla="*/ 174 h 566" name="T11"/>
                  <a:gd fmla="*/ 330 w 618" name="T12"/>
                  <a:gd fmla="*/ 555 h 566" name="T13"/>
                  <a:gd fmla="*/ 92 w 618" name="T14"/>
                  <a:gd fmla="*/ 465 h 566" name="T15"/>
                  <a:gd fmla="*/ 72 w 618" name="T16"/>
                  <a:gd fmla="*/ 445 h 566" name="T17"/>
                  <a:gd fmla="*/ 174 w 618" name="T18"/>
                  <a:gd fmla="*/ 111 h 566" name="T19"/>
                  <a:gd fmla="*/ 466 w 618" name="T20"/>
                  <a:gd fmla="*/ 403 h 566" name="T21"/>
                  <a:gd fmla="*/ 450 w 618" name="T22"/>
                  <a:gd fmla="*/ 139 h 566" name="T23"/>
                  <a:gd fmla="*/ 174 w 618" name="T24"/>
                  <a:gd fmla="*/ 111 h 566" name="T25"/>
                  <a:gd fmla="*/ 124 w 618" name="T26"/>
                  <a:gd fmla="*/ 161 h 566" name="T27"/>
                  <a:gd fmla="*/ 150 w 618" name="T28"/>
                  <a:gd fmla="*/ 435 h 566" name="T29"/>
                  <a:gd fmla="*/ 416 w 618" name="T30"/>
                  <a:gd fmla="*/ 452 h 566" name="T31"/>
                  <a:gd fmla="*/ 124 w 618" name="T32"/>
                  <a:gd fmla="*/ 161 h 566" name="T3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18" name="ODFRight"/>
                  <a:gd fmla="val 566" name="ODFBottom"/>
                  <a:gd fmla="val 618" name="ODFWidth"/>
                  <a:gd fmla="val 566" name="ODFHeight"/>
                </a:gdLst>
                <a:rect b="OXMLTextRectB" l="OXMLTextRectL" r="OXMLTextRectR" t="OXMLTextRectT"/>
                <a:pathLst>
                  <a:path fill="norm" h="566" stroke="true" w="618">
                    <a:moveTo>
                      <a:pt x="72" y="445"/>
                    </a:moveTo>
                    <a:cubicBezTo>
                      <a:pt x="50" y="408"/>
                      <a:pt x="31" y="371"/>
                      <a:pt x="24" y="328"/>
                    </a:cubicBezTo>
                    <a:cubicBezTo>
                      <a:pt x="0" y="182"/>
                      <a:pt x="94" y="45"/>
                      <a:pt x="240" y="14"/>
                    </a:cubicBezTo>
                    <a:cubicBezTo>
                      <a:pt x="307" y="0"/>
                      <a:pt x="371" y="10"/>
                      <a:pt x="431" y="44"/>
                    </a:cubicBezTo>
                    <a:cubicBezTo>
                      <a:pt x="436" y="46"/>
                      <a:pt x="441" y="49"/>
                      <a:pt x="447" y="52"/>
                    </a:cubicBezTo>
                    <a:cubicBezTo>
                      <a:pt x="489" y="85"/>
                      <a:pt x="524" y="123"/>
                      <a:pt x="546" y="174"/>
                    </a:cubicBezTo>
                    <a:cubicBezTo>
                      <a:pt x="618" y="338"/>
                      <a:pt x="508" y="533"/>
                      <a:pt x="330" y="555"/>
                    </a:cubicBezTo>
                    <a:cubicBezTo>
                      <a:pt x="234" y="566"/>
                      <a:pt x="156" y="534"/>
                      <a:pt x="92" y="465"/>
                    </a:cubicBezTo>
                    <a:cubicBezTo>
                      <a:pt x="85" y="458"/>
                      <a:pt x="79" y="451"/>
                      <a:pt x="72" y="445"/>
                    </a:cubicBezTo>
                    <a:close/>
                    <a:moveTo>
                      <a:pt x="174" y="111"/>
                    </a:moveTo>
                    <a:cubicBezTo>
                      <a:pt x="272" y="208"/>
                      <a:pt x="369" y="306"/>
                      <a:pt x="466" y="403"/>
                    </a:cubicBezTo>
                    <a:cubicBezTo>
                      <a:pt x="526" y="331"/>
                      <a:pt x="519" y="213"/>
                      <a:pt x="450" y="139"/>
                    </a:cubicBezTo>
                    <a:cubicBezTo>
                      <a:pt x="378" y="62"/>
                      <a:pt x="257" y="50"/>
                      <a:pt x="174" y="111"/>
                    </a:cubicBezTo>
                    <a:close/>
                    <a:moveTo>
                      <a:pt x="124" y="161"/>
                    </a:moveTo>
                    <a:cubicBezTo>
                      <a:pt x="61" y="237"/>
                      <a:pt x="72" y="359"/>
                      <a:pt x="150" y="435"/>
                    </a:cubicBezTo>
                    <a:cubicBezTo>
                      <a:pt x="222" y="504"/>
                      <a:pt x="350" y="512"/>
                      <a:pt x="416" y="452"/>
                    </a:cubicBezTo>
                    <a:cubicBezTo>
                      <a:pt x="319" y="355"/>
                      <a:pt x="222" y="258"/>
                      <a:pt x="124" y="161"/>
                    </a:cubicBezTo>
                    <a:close/>
                  </a:path>
                </a:pathLst>
              </a:custGeom>
              <a:solidFill>
                <a:srgbClr val="1C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0" name="Shape 40"/>
              <p:cNvSpPr txBox="false"/>
              <p:nvPr isPhoto="false"/>
            </p:nvSpPr>
            <p:spPr>
              <a:xfrm flipH="false" flipV="false" rot="0">
                <a:off x="403559" y="17880"/>
                <a:ext cx="162255" cy="137459"/>
              </a:xfrm>
              <a:custGeom>
                <a:avLst/>
                <a:gdLst>
                  <a:gd fmla="*/ 133 w 568" name="T0"/>
                  <a:gd fmla="*/ 66 h 597" name="T1"/>
                  <a:gd fmla="*/ 240 w 568" name="T2"/>
                  <a:gd fmla="*/ 26 h 597" name="T3"/>
                  <a:gd fmla="*/ 559 w 568" name="T4"/>
                  <a:gd fmla="*/ 259 h 597" name="T5"/>
                  <a:gd fmla="*/ 513 w 568" name="T6"/>
                  <a:gd fmla="*/ 455 h 597" name="T7"/>
                  <a:gd fmla="*/ 335 w 568" name="T8"/>
                  <a:gd fmla="*/ 568 h 597" name="T9"/>
                  <a:gd fmla="*/ 14 w 568" name="T10"/>
                  <a:gd fmla="*/ 339 h 597" name="T11"/>
                  <a:gd fmla="*/ 121 w 568" name="T12"/>
                  <a:gd fmla="*/ 77 h 597" name="T13"/>
                  <a:gd fmla="*/ 133 w 568" name="T14"/>
                  <a:gd fmla="*/ 66 h 597" name="T15"/>
                  <a:gd fmla="*/ 79 w 568" name="T16"/>
                  <a:gd fmla="*/ 330 h 597" name="T17"/>
                  <a:gd fmla="*/ 299 w 568" name="T18"/>
                  <a:gd fmla="*/ 511 h 597" name="T19"/>
                  <a:gd fmla="*/ 492 w 568" name="T20"/>
                  <a:gd fmla="*/ 330 h 597" name="T21"/>
                  <a:gd fmla="*/ 79 w 568" name="T22"/>
                  <a:gd fmla="*/ 330 h 597" name="T23"/>
                  <a:gd fmla="*/ 493 w 568" name="T24"/>
                  <a:gd fmla="*/ 265 h 597" name="T25"/>
                  <a:gd fmla="*/ 263 w 568" name="T26"/>
                  <a:gd fmla="*/ 91 h 597" name="T27"/>
                  <a:gd fmla="*/ 81 w 568" name="T28"/>
                  <a:gd fmla="*/ 265 h 597" name="T29"/>
                  <a:gd fmla="*/ 493 w 568" name="T30"/>
                  <a:gd fmla="*/ 265 h 597" name="T3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68" name="ODFRight"/>
                  <a:gd fmla="val 597" name="ODFBottom"/>
                  <a:gd fmla="val 568" name="ODFWidth"/>
                  <a:gd fmla="val 597" name="ODFHeight"/>
                </a:gdLst>
                <a:rect b="OXMLTextRectB" l="OXMLTextRectL" r="OXMLTextRectR" t="OXMLTextRectT"/>
                <a:pathLst>
                  <a:path fill="norm" h="597" stroke="true" w="568">
                    <a:moveTo>
                      <a:pt x="133" y="66"/>
                    </a:moveTo>
                    <a:cubicBezTo>
                      <a:pt x="168" y="50"/>
                      <a:pt x="202" y="33"/>
                      <a:pt x="240" y="26"/>
                    </a:cubicBezTo>
                    <a:cubicBezTo>
                      <a:pt x="389" y="0"/>
                      <a:pt x="538" y="109"/>
                      <a:pt x="559" y="259"/>
                    </a:cubicBezTo>
                    <a:cubicBezTo>
                      <a:pt x="568" y="331"/>
                      <a:pt x="550" y="395"/>
                      <a:pt x="513" y="455"/>
                    </a:cubicBezTo>
                    <a:cubicBezTo>
                      <a:pt x="468" y="514"/>
                      <a:pt x="410" y="554"/>
                      <a:pt x="335" y="568"/>
                    </a:cubicBezTo>
                    <a:cubicBezTo>
                      <a:pt x="188" y="597"/>
                      <a:pt x="34" y="488"/>
                      <a:pt x="14" y="339"/>
                    </a:cubicBezTo>
                    <a:cubicBezTo>
                      <a:pt x="0" y="231"/>
                      <a:pt x="37" y="144"/>
                      <a:pt x="121" y="77"/>
                    </a:cubicBezTo>
                    <a:cubicBezTo>
                      <a:pt x="126" y="74"/>
                      <a:pt x="129" y="70"/>
                      <a:pt x="133" y="66"/>
                    </a:cubicBezTo>
                    <a:close/>
                    <a:moveTo>
                      <a:pt x="79" y="330"/>
                    </a:moveTo>
                    <a:cubicBezTo>
                      <a:pt x="82" y="405"/>
                      <a:pt x="165" y="518"/>
                      <a:pt x="299" y="511"/>
                    </a:cubicBezTo>
                    <a:cubicBezTo>
                      <a:pt x="397" y="507"/>
                      <a:pt x="498" y="413"/>
                      <a:pt x="492" y="330"/>
                    </a:cubicBezTo>
                    <a:cubicBezTo>
                      <a:pt x="355" y="330"/>
                      <a:pt x="217" y="330"/>
                      <a:pt x="79" y="330"/>
                    </a:cubicBezTo>
                    <a:close/>
                    <a:moveTo>
                      <a:pt x="493" y="265"/>
                    </a:moveTo>
                    <a:cubicBezTo>
                      <a:pt x="478" y="157"/>
                      <a:pt x="378" y="81"/>
                      <a:pt x="263" y="91"/>
                    </a:cubicBezTo>
                    <a:cubicBezTo>
                      <a:pt x="171" y="98"/>
                      <a:pt x="78" y="187"/>
                      <a:pt x="81" y="265"/>
                    </a:cubicBezTo>
                    <a:cubicBezTo>
                      <a:pt x="218" y="265"/>
                      <a:pt x="355" y="265"/>
                      <a:pt x="493" y="265"/>
                    </a:cubicBezTo>
                    <a:close/>
                  </a:path>
                </a:pathLst>
              </a:custGeom>
              <a:solidFill>
                <a:srgbClr val="1C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1" name="Shape 41"/>
              <p:cNvSpPr txBox="false"/>
              <p:nvPr isPhoto="false"/>
            </p:nvSpPr>
            <p:spPr>
              <a:xfrm flipH="false" flipV="false" rot="0">
                <a:off x="389691" y="188867"/>
                <a:ext cx="156708" cy="125166"/>
              </a:xfrm>
              <a:custGeom>
                <a:avLst/>
                <a:gdLst>
                  <a:gd fmla="*/ 277 w 549" name="T0"/>
                  <a:gd fmla="*/ 545 h 545" name="T1"/>
                  <a:gd fmla="*/ 0 w 549" name="T2"/>
                  <a:gd fmla="*/ 271 h 545" name="T3"/>
                  <a:gd fmla="*/ 279 w 549" name="T4"/>
                  <a:gd fmla="*/ 0 h 545" name="T5"/>
                  <a:gd fmla="*/ 548 w 549" name="T6"/>
                  <a:gd fmla="*/ 274 h 545" name="T7"/>
                  <a:gd fmla="*/ 277 w 549" name="T8"/>
                  <a:gd fmla="*/ 545 h 545" name="T9"/>
                  <a:gd fmla="*/ 105 w 549" name="T10"/>
                  <a:gd fmla="*/ 394 h 545" name="T11"/>
                  <a:gd fmla="*/ 397 w 549" name="T12"/>
                  <a:gd fmla="*/ 101 h 545" name="T13"/>
                  <a:gd fmla="*/ 129 w 549" name="T14"/>
                  <a:gd fmla="*/ 122 h 545" name="T15"/>
                  <a:gd fmla="*/ 105 w 549" name="T16"/>
                  <a:gd fmla="*/ 394 h 545" name="T17"/>
                  <a:gd fmla="*/ 448 w 549" name="T18"/>
                  <a:gd fmla="*/ 152 h 545" name="T19"/>
                  <a:gd fmla="*/ 155 w 549" name="T20"/>
                  <a:gd fmla="*/ 444 h 545" name="T21"/>
                  <a:gd fmla="*/ 425 w 549" name="T22"/>
                  <a:gd fmla="*/ 422 h 545" name="T23"/>
                  <a:gd fmla="*/ 448 w 549" name="T24"/>
                  <a:gd fmla="*/ 152 h 545" name="T2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49" name="ODFRight"/>
                  <a:gd fmla="val 545" name="ODFBottom"/>
                  <a:gd fmla="val 549" name="ODFWidth"/>
                  <a:gd fmla="val 545" name="ODFHeight"/>
                </a:gdLst>
                <a:rect b="OXMLTextRectB" l="OXMLTextRectL" r="OXMLTextRectR" t="OXMLTextRectT"/>
                <a:pathLst>
                  <a:path fill="norm" h="545" stroke="true" w="549">
                    <a:moveTo>
                      <a:pt x="277" y="545"/>
                    </a:moveTo>
                    <a:cubicBezTo>
                      <a:pt x="124" y="545"/>
                      <a:pt x="0" y="422"/>
                      <a:pt x="0" y="271"/>
                    </a:cubicBezTo>
                    <a:cubicBezTo>
                      <a:pt x="1" y="121"/>
                      <a:pt x="126" y="0"/>
                      <a:pt x="279" y="0"/>
                    </a:cubicBezTo>
                    <a:cubicBezTo>
                      <a:pt x="429" y="0"/>
                      <a:pt x="549" y="121"/>
                      <a:pt x="548" y="274"/>
                    </a:cubicBezTo>
                    <a:cubicBezTo>
                      <a:pt x="548" y="426"/>
                      <a:pt x="429" y="545"/>
                      <a:pt x="277" y="545"/>
                    </a:cubicBezTo>
                    <a:close/>
                    <a:moveTo>
                      <a:pt x="105" y="394"/>
                    </a:moveTo>
                    <a:cubicBezTo>
                      <a:pt x="203" y="296"/>
                      <a:pt x="300" y="198"/>
                      <a:pt x="397" y="101"/>
                    </a:cubicBezTo>
                    <a:cubicBezTo>
                      <a:pt x="324" y="41"/>
                      <a:pt x="203" y="50"/>
                      <a:pt x="129" y="122"/>
                    </a:cubicBezTo>
                    <a:cubicBezTo>
                      <a:pt x="53" y="196"/>
                      <a:pt x="43" y="315"/>
                      <a:pt x="105" y="394"/>
                    </a:cubicBezTo>
                    <a:close/>
                    <a:moveTo>
                      <a:pt x="448" y="152"/>
                    </a:moveTo>
                    <a:cubicBezTo>
                      <a:pt x="350" y="250"/>
                      <a:pt x="253" y="347"/>
                      <a:pt x="155" y="444"/>
                    </a:cubicBezTo>
                    <a:cubicBezTo>
                      <a:pt x="233" y="505"/>
                      <a:pt x="350" y="496"/>
                      <a:pt x="425" y="422"/>
                    </a:cubicBezTo>
                    <a:cubicBezTo>
                      <a:pt x="499" y="347"/>
                      <a:pt x="509" y="230"/>
                      <a:pt x="448" y="152"/>
                    </a:cubicBezTo>
                    <a:close/>
                  </a:path>
                </a:pathLst>
              </a:custGeom>
              <a:solidFill>
                <a:srgbClr val="1C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2" name="Shape 42"/>
              <p:cNvSpPr txBox="false"/>
              <p:nvPr isPhoto="false"/>
            </p:nvSpPr>
            <p:spPr>
              <a:xfrm flipH="false" flipV="false" rot="0">
                <a:off x="151161" y="108403"/>
                <a:ext cx="228822" cy="179927"/>
              </a:xfrm>
              <a:custGeom>
                <a:avLst/>
                <a:gdLst>
                  <a:gd fmla="*/ 352 w 801" name="T0"/>
                  <a:gd fmla="*/ 783 h 783" name="T1"/>
                  <a:gd fmla="*/ 0 w 801" name="T2"/>
                  <a:gd fmla="*/ 437 h 783" name="T3"/>
                  <a:gd fmla="*/ 97 w 801" name="T4"/>
                  <a:gd fmla="*/ 342 h 783" name="T5"/>
                  <a:gd fmla="*/ 337 w 801" name="T6"/>
                  <a:gd fmla="*/ 102 h 783" name="T7"/>
                  <a:gd fmla="*/ 630 w 801" name="T8"/>
                  <a:gd fmla="*/ 54 h 783" name="T9"/>
                  <a:gd fmla="*/ 700 w 801" name="T10"/>
                  <a:gd fmla="*/ 434 h 783" name="T11"/>
                  <a:gd fmla="*/ 623 w 801" name="T12"/>
                  <a:gd fmla="*/ 512 h 783" name="T13"/>
                  <a:gd fmla="*/ 352 w 801" name="T14"/>
                  <a:gd fmla="*/ 783 h 783" name="T15"/>
                  <a:gd fmla="*/ 550 w 801" name="T16"/>
                  <a:gd fmla="*/ 280 h 783" name="T17"/>
                  <a:gd fmla="*/ 592 w 801" name="T18"/>
                  <a:gd fmla="*/ 238 h 783" name="T19"/>
                  <a:gd fmla="*/ 549 w 801" name="T20"/>
                  <a:gd fmla="*/ 194 h 783" name="T21"/>
                  <a:gd fmla="*/ 505 w 801" name="T22"/>
                  <a:gd fmla="*/ 238 h 783" name="T23"/>
                  <a:gd fmla="*/ 550 w 801" name="T24"/>
                  <a:gd fmla="*/ 280 h 783" name="T25"/>
                  <a:gd fmla="*/ 313 w 801" name="T26"/>
                  <a:gd fmla="*/ 512 h 783" name="T27"/>
                  <a:gd fmla="*/ 357 w 801" name="T28"/>
                  <a:gd fmla="*/ 470 h 783" name="T29"/>
                  <a:gd fmla="*/ 315 w 801" name="T30"/>
                  <a:gd fmla="*/ 427 h 783" name="T31"/>
                  <a:gd fmla="*/ 272 w 801" name="T32"/>
                  <a:gd fmla="*/ 471 h 783" name="T33"/>
                  <a:gd fmla="*/ 313 w 801" name="T34"/>
                  <a:gd fmla="*/ 512 h 783" name="T35"/>
                  <a:gd fmla="*/ 431 w 801" name="T36"/>
                  <a:gd fmla="*/ 395 h 783" name="T37"/>
                  <a:gd fmla="*/ 474 w 801" name="T38"/>
                  <a:gd fmla="*/ 357 h 783" name="T39"/>
                  <a:gd fmla="*/ 436 w 801" name="T40"/>
                  <a:gd fmla="*/ 312 h 783" name="T41"/>
                  <a:gd fmla="*/ 392 w 801" name="T42"/>
                  <a:gd fmla="*/ 355 h 783" name="T43"/>
                  <a:gd fmla="*/ 431 w 801" name="T44"/>
                  <a:gd fmla="*/ 395 h 783" name="T4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01" name="ODFRight"/>
                  <a:gd fmla="val 783" name="ODFBottom"/>
                  <a:gd fmla="val 801" name="ODFWidth"/>
                  <a:gd fmla="val 783" name="ODFHeight"/>
                </a:gdLst>
                <a:rect b="OXMLTextRectB" l="OXMLTextRectL" r="OXMLTextRectR" t="OXMLTextRectT"/>
                <a:pathLst>
                  <a:path fill="norm" h="783" stroke="true" w="801">
                    <a:moveTo>
                      <a:pt x="352" y="783"/>
                    </a:moveTo>
                    <a:cubicBezTo>
                      <a:pt x="235" y="668"/>
                      <a:pt x="118" y="553"/>
                      <a:pt x="0" y="437"/>
                    </a:cubicBezTo>
                    <a:cubicBezTo>
                      <a:pt x="33" y="405"/>
                      <a:pt x="65" y="373"/>
                      <a:pt x="97" y="342"/>
                    </a:cubicBezTo>
                    <a:cubicBezTo>
                      <a:pt x="177" y="262"/>
                      <a:pt x="257" y="182"/>
                      <a:pt x="337" y="102"/>
                    </a:cubicBezTo>
                    <a:cubicBezTo>
                      <a:pt x="419" y="20"/>
                      <a:pt x="533" y="0"/>
                      <a:pt x="630" y="54"/>
                    </a:cubicBezTo>
                    <a:cubicBezTo>
                      <a:pt x="780" y="138"/>
                      <a:pt x="801" y="317"/>
                      <a:pt x="700" y="434"/>
                    </a:cubicBezTo>
                    <a:cubicBezTo>
                      <a:pt x="676" y="461"/>
                      <a:pt x="649" y="486"/>
                      <a:pt x="623" y="512"/>
                    </a:cubicBezTo>
                    <a:cubicBezTo>
                      <a:pt x="532" y="603"/>
                      <a:pt x="440" y="695"/>
                      <a:pt x="352" y="783"/>
                    </a:cubicBezTo>
                    <a:close/>
                    <a:moveTo>
                      <a:pt x="550" y="280"/>
                    </a:moveTo>
                    <a:cubicBezTo>
                      <a:pt x="564" y="267"/>
                      <a:pt x="578" y="252"/>
                      <a:pt x="592" y="238"/>
                    </a:cubicBezTo>
                    <a:cubicBezTo>
                      <a:pt x="578" y="223"/>
                      <a:pt x="564" y="208"/>
                      <a:pt x="549" y="194"/>
                    </a:cubicBezTo>
                    <a:cubicBezTo>
                      <a:pt x="534" y="208"/>
                      <a:pt x="520" y="223"/>
                      <a:pt x="505" y="238"/>
                    </a:cubicBezTo>
                    <a:cubicBezTo>
                      <a:pt x="520" y="252"/>
                      <a:pt x="534" y="265"/>
                      <a:pt x="550" y="280"/>
                    </a:cubicBezTo>
                    <a:close/>
                    <a:moveTo>
                      <a:pt x="313" y="512"/>
                    </a:moveTo>
                    <a:cubicBezTo>
                      <a:pt x="328" y="498"/>
                      <a:pt x="343" y="484"/>
                      <a:pt x="357" y="470"/>
                    </a:cubicBezTo>
                    <a:cubicBezTo>
                      <a:pt x="343" y="456"/>
                      <a:pt x="329" y="441"/>
                      <a:pt x="315" y="427"/>
                    </a:cubicBezTo>
                    <a:cubicBezTo>
                      <a:pt x="301" y="442"/>
                      <a:pt x="286" y="456"/>
                      <a:pt x="272" y="471"/>
                    </a:cubicBezTo>
                    <a:cubicBezTo>
                      <a:pt x="286" y="485"/>
                      <a:pt x="300" y="499"/>
                      <a:pt x="313" y="512"/>
                    </a:cubicBezTo>
                    <a:close/>
                    <a:moveTo>
                      <a:pt x="431" y="395"/>
                    </a:moveTo>
                    <a:cubicBezTo>
                      <a:pt x="448" y="380"/>
                      <a:pt x="463" y="367"/>
                      <a:pt x="474" y="357"/>
                    </a:cubicBezTo>
                    <a:cubicBezTo>
                      <a:pt x="460" y="341"/>
                      <a:pt x="447" y="325"/>
                      <a:pt x="436" y="312"/>
                    </a:cubicBezTo>
                    <a:cubicBezTo>
                      <a:pt x="420" y="327"/>
                      <a:pt x="406" y="341"/>
                      <a:pt x="392" y="355"/>
                    </a:cubicBezTo>
                    <a:cubicBezTo>
                      <a:pt x="405" y="368"/>
                      <a:pt x="419" y="383"/>
                      <a:pt x="431" y="395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3" name="Shape 43"/>
              <p:cNvSpPr txBox="false"/>
              <p:nvPr isPhoto="false"/>
            </p:nvSpPr>
            <p:spPr>
              <a:xfrm flipH="false" flipV="false" rot="0">
                <a:off x="40217" y="341973"/>
                <a:ext cx="208019" cy="113991"/>
              </a:xfrm>
              <a:custGeom>
                <a:avLst/>
                <a:gdLst>
                  <a:gd fmla="*/ 728 w 728" name="T0"/>
                  <a:gd fmla="*/ 0 h 494" name="T1"/>
                  <a:gd fmla="*/ 728 w 728" name="T2"/>
                  <a:gd fmla="*/ 489 h 494" name="T3"/>
                  <a:gd fmla="*/ 710 w 728" name="T4"/>
                  <a:gd fmla="*/ 492 h 494" name="T5"/>
                  <a:gd fmla="*/ 246 w 728" name="T6"/>
                  <a:gd fmla="*/ 492 h 494" name="T7"/>
                  <a:gd fmla="*/ 0 w 728" name="T8"/>
                  <a:gd fmla="*/ 254 h 494" name="T9"/>
                  <a:gd fmla="*/ 1 w 728" name="T10"/>
                  <a:gd fmla="*/ 244 h 494" name="T11"/>
                  <a:gd fmla="*/ 100 w 728" name="T12"/>
                  <a:gd fmla="*/ 287 h 494" name="T13"/>
                  <a:gd fmla="*/ 398 w 728" name="T14"/>
                  <a:gd fmla="*/ 200 h 494" name="T15"/>
                  <a:gd fmla="*/ 586 w 728" name="T16"/>
                  <a:gd fmla="*/ 12 h 494" name="T17"/>
                  <a:gd fmla="*/ 614 w 728" name="T18"/>
                  <a:gd fmla="*/ 0 h 494" name="T19"/>
                  <a:gd fmla="*/ 728 w 728" name="T20"/>
                  <a:gd fmla="*/ 0 h 494" name="T2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728" name="ODFRight"/>
                  <a:gd fmla="val 494" name="ODFBottom"/>
                  <a:gd fmla="val 728" name="ODFWidth"/>
                  <a:gd fmla="val 494" name="ODFHeight"/>
                </a:gdLst>
                <a:rect b="OXMLTextRectB" l="OXMLTextRectL" r="OXMLTextRectR" t="OXMLTextRectT"/>
                <a:pathLst>
                  <a:path fill="norm" h="494" stroke="true" w="728">
                    <a:moveTo>
                      <a:pt x="728" y="0"/>
                    </a:moveTo>
                    <a:cubicBezTo>
                      <a:pt x="728" y="165"/>
                      <a:pt x="728" y="327"/>
                      <a:pt x="728" y="489"/>
                    </a:cubicBezTo>
                    <a:cubicBezTo>
                      <a:pt x="722" y="494"/>
                      <a:pt x="716" y="492"/>
                      <a:pt x="710" y="492"/>
                    </a:cubicBezTo>
                    <a:cubicBezTo>
                      <a:pt x="555" y="492"/>
                      <a:pt x="401" y="493"/>
                      <a:pt x="246" y="492"/>
                    </a:cubicBezTo>
                    <a:cubicBezTo>
                      <a:pt x="112" y="492"/>
                      <a:pt x="5" y="387"/>
                      <a:pt x="0" y="254"/>
                    </a:cubicBezTo>
                    <a:cubicBezTo>
                      <a:pt x="0" y="251"/>
                      <a:pt x="1" y="249"/>
                      <a:pt x="1" y="244"/>
                    </a:cubicBezTo>
                    <a:cubicBezTo>
                      <a:pt x="33" y="263"/>
                      <a:pt x="65" y="279"/>
                      <a:pt x="100" y="287"/>
                    </a:cubicBezTo>
                    <a:cubicBezTo>
                      <a:pt x="215" y="312"/>
                      <a:pt x="314" y="282"/>
                      <a:pt x="398" y="200"/>
                    </a:cubicBezTo>
                    <a:cubicBezTo>
                      <a:pt x="461" y="138"/>
                      <a:pt x="524" y="75"/>
                      <a:pt x="586" y="12"/>
                    </a:cubicBezTo>
                    <a:cubicBezTo>
                      <a:pt x="594" y="4"/>
                      <a:pt x="602" y="0"/>
                      <a:pt x="614" y="0"/>
                    </a:cubicBezTo>
                    <a:cubicBezTo>
                      <a:pt x="651" y="1"/>
                      <a:pt x="688" y="0"/>
                      <a:pt x="728" y="0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4" name="Shape 44"/>
              <p:cNvSpPr txBox="false"/>
              <p:nvPr isPhoto="false"/>
            </p:nvSpPr>
            <p:spPr>
              <a:xfrm flipH="false" flipV="false" rot="0">
                <a:off x="266265" y="343090"/>
                <a:ext cx="212180" cy="112873"/>
              </a:xfrm>
              <a:custGeom>
                <a:avLst/>
                <a:gdLst>
                  <a:gd fmla="*/ 0 w 742" name="T0"/>
                  <a:gd fmla="*/ 0 h 493" name="T1"/>
                  <a:gd fmla="*/ 263 w 742" name="T2"/>
                  <a:gd fmla="*/ 0 h 493" name="T3"/>
                  <a:gd fmla="*/ 485 w 742" name="T4"/>
                  <a:gd fmla="*/ 1 h 493" name="T5"/>
                  <a:gd fmla="*/ 726 w 742" name="T6"/>
                  <a:gd fmla="*/ 216 h 493" name="T7"/>
                  <a:gd fmla="*/ 552 w 742" name="T8"/>
                  <a:gd fmla="*/ 483 h 493" name="T9"/>
                  <a:gd fmla="*/ 497 w 742" name="T10"/>
                  <a:gd fmla="*/ 493 h 493" name="T11"/>
                  <a:gd fmla="*/ 0 w 742" name="T12"/>
                  <a:gd fmla="*/ 493 h 493" name="T13"/>
                  <a:gd fmla="*/ 0 w 742" name="T14"/>
                  <a:gd fmla="*/ 0 h 493" name="T15"/>
                  <a:gd fmla="*/ 95 w 742" name="T16"/>
                  <a:gd fmla="*/ 397 h 493" name="T17"/>
                  <a:gd fmla="*/ 113 w 742" name="T18"/>
                  <a:gd fmla="*/ 397 h 493" name="T19"/>
                  <a:gd fmla="*/ 389 w 742" name="T20"/>
                  <a:gd fmla="*/ 397 h 493" name="T21"/>
                  <a:gd fmla="*/ 502 w 742" name="T22"/>
                  <a:gd fmla="*/ 395 h 493" name="T23"/>
                  <a:gd fmla="*/ 631 w 742" name="T24"/>
                  <a:gd fmla="*/ 230 h 493" name="T25"/>
                  <a:gd fmla="*/ 479 w 742" name="T26"/>
                  <a:gd fmla="*/ 97 h 493" name="T27"/>
                  <a:gd fmla="*/ 196 w 742" name="T28"/>
                  <a:gd fmla="*/ 96 h 493" name="T29"/>
                  <a:gd fmla="*/ 95 w 742" name="T30"/>
                  <a:gd fmla="*/ 96 h 493" name="T31"/>
                  <a:gd fmla="*/ 95 w 742" name="T32"/>
                  <a:gd fmla="*/ 397 h 493" name="T3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742" name="ODFRight"/>
                  <a:gd fmla="val 493" name="ODFBottom"/>
                  <a:gd fmla="val 742" name="ODFWidth"/>
                  <a:gd fmla="val 493" name="ODFHeight"/>
                </a:gdLst>
                <a:rect b="OXMLTextRectB" l="OXMLTextRectL" r="OXMLTextRectR" t="OXMLTextRectT"/>
                <a:pathLst>
                  <a:path fill="norm" h="493" stroke="true" w="742">
                    <a:moveTo>
                      <a:pt x="0" y="0"/>
                    </a:moveTo>
                    <a:cubicBezTo>
                      <a:pt x="88" y="0"/>
                      <a:pt x="175" y="0"/>
                      <a:pt x="263" y="0"/>
                    </a:cubicBezTo>
                    <a:cubicBezTo>
                      <a:pt x="337" y="0"/>
                      <a:pt x="411" y="0"/>
                      <a:pt x="485" y="1"/>
                    </a:cubicBezTo>
                    <a:cubicBezTo>
                      <a:pt x="608" y="2"/>
                      <a:pt x="710" y="93"/>
                      <a:pt x="726" y="216"/>
                    </a:cubicBezTo>
                    <a:cubicBezTo>
                      <a:pt x="742" y="333"/>
                      <a:pt x="667" y="448"/>
                      <a:pt x="552" y="483"/>
                    </a:cubicBezTo>
                    <a:cubicBezTo>
                      <a:pt x="534" y="488"/>
                      <a:pt x="516" y="492"/>
                      <a:pt x="497" y="493"/>
                    </a:cubicBezTo>
                    <a:cubicBezTo>
                      <a:pt x="332" y="493"/>
                      <a:pt x="167" y="493"/>
                      <a:pt x="0" y="493"/>
                    </a:cubicBezTo>
                    <a:cubicBezTo>
                      <a:pt x="0" y="329"/>
                      <a:pt x="0" y="166"/>
                      <a:pt x="0" y="0"/>
                    </a:cubicBezTo>
                    <a:close/>
                    <a:moveTo>
                      <a:pt x="95" y="397"/>
                    </a:moveTo>
                    <a:cubicBezTo>
                      <a:pt x="103" y="397"/>
                      <a:pt x="108" y="397"/>
                      <a:pt x="113" y="397"/>
                    </a:cubicBezTo>
                    <a:cubicBezTo>
                      <a:pt x="205" y="397"/>
                      <a:pt x="297" y="397"/>
                      <a:pt x="389" y="397"/>
                    </a:cubicBezTo>
                    <a:cubicBezTo>
                      <a:pt x="427" y="397"/>
                      <a:pt x="465" y="400"/>
                      <a:pt x="502" y="395"/>
                    </a:cubicBezTo>
                    <a:cubicBezTo>
                      <a:pt x="585" y="384"/>
                      <a:pt x="637" y="314"/>
                      <a:pt x="631" y="230"/>
                    </a:cubicBezTo>
                    <a:cubicBezTo>
                      <a:pt x="625" y="156"/>
                      <a:pt x="559" y="97"/>
                      <a:pt x="479" y="97"/>
                    </a:cubicBezTo>
                    <a:cubicBezTo>
                      <a:pt x="385" y="96"/>
                      <a:pt x="290" y="96"/>
                      <a:pt x="196" y="96"/>
                    </a:cubicBezTo>
                    <a:cubicBezTo>
                      <a:pt x="163" y="96"/>
                      <a:pt x="130" y="96"/>
                      <a:pt x="95" y="96"/>
                    </a:cubicBezTo>
                    <a:cubicBezTo>
                      <a:pt x="95" y="197"/>
                      <a:pt x="95" y="296"/>
                      <a:pt x="95" y="397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5" name="Shape 45"/>
              <p:cNvSpPr txBox="false"/>
              <p:nvPr isPhoto="false"/>
            </p:nvSpPr>
            <p:spPr>
              <a:xfrm flipH="false" flipV="false" rot="0">
                <a:off x="15255" y="220159"/>
                <a:ext cx="221887" cy="178809"/>
              </a:xfrm>
              <a:custGeom>
                <a:avLst/>
                <a:gdLst>
                  <a:gd fmla="*/ 425 w 773" name="T0"/>
                  <a:gd fmla="*/ 0 h 779" name="T1"/>
                  <a:gd fmla="*/ 773 w 773" name="T2"/>
                  <a:gd fmla="*/ 349 h 779" name="T3"/>
                  <a:gd fmla="*/ 535 w 773" name="T4"/>
                  <a:gd fmla="*/ 587 h 779" name="T5"/>
                  <a:gd fmla="*/ 433 w 773" name="T6"/>
                  <a:gd fmla="*/ 689 h 779" name="T7"/>
                  <a:gd fmla="*/ 187 w 773" name="T8"/>
                  <a:gd fmla="*/ 751 h 779" name="T9"/>
                  <a:gd fmla="*/ 17 w 773" name="T10"/>
                  <a:gd fmla="*/ 563 h 779" name="T11"/>
                  <a:gd fmla="*/ 75 w 773" name="T12"/>
                  <a:gd fmla="*/ 352 h 779" name="T13"/>
                  <a:gd fmla="*/ 346 w 773" name="T14"/>
                  <a:gd fmla="*/ 79 h 779" name="T15"/>
                  <a:gd fmla="*/ 425 w 773" name="T16"/>
                  <a:gd fmla="*/ 0 h 779" name="T17"/>
                  <a:gd fmla="*/ 425 w 773" name="T18"/>
                  <a:gd fmla="*/ 136 h 779" name="T19"/>
                  <a:gd fmla="*/ 422 w 773" name="T20"/>
                  <a:gd fmla="*/ 137 h 779" name="T21"/>
                  <a:gd fmla="*/ 147 w 773" name="T22"/>
                  <a:gd fmla="*/ 413 h 779" name="T23"/>
                  <a:gd fmla="*/ 154 w 773" name="T24"/>
                  <a:gd fmla="*/ 626 h 779" name="T25"/>
                  <a:gd fmla="*/ 367 w 773" name="T26"/>
                  <a:gd fmla="*/ 621 h 779" name="T27"/>
                  <a:gd fmla="*/ 629 w 773" name="T28"/>
                  <a:gd fmla="*/ 359 h 779" name="T29"/>
                  <a:gd fmla="*/ 638 w 773" name="T30"/>
                  <a:gd fmla="*/ 350 h 779" name="T31"/>
                  <a:gd fmla="*/ 425 w 773" name="T32"/>
                  <a:gd fmla="*/ 136 h 779" name="T3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773" name="ODFRight"/>
                  <a:gd fmla="val 779" name="ODFBottom"/>
                  <a:gd fmla="val 773" name="ODFWidth"/>
                  <a:gd fmla="val 779" name="ODFHeight"/>
                </a:gdLst>
                <a:rect b="OXMLTextRectB" l="OXMLTextRectL" r="OXMLTextRectR" t="OXMLTextRectT"/>
                <a:pathLst>
                  <a:path fill="norm" h="779" stroke="true" w="773">
                    <a:moveTo>
                      <a:pt x="425" y="0"/>
                    </a:moveTo>
                    <a:cubicBezTo>
                      <a:pt x="542" y="118"/>
                      <a:pt x="657" y="233"/>
                      <a:pt x="773" y="349"/>
                    </a:cubicBezTo>
                    <a:cubicBezTo>
                      <a:pt x="694" y="428"/>
                      <a:pt x="615" y="508"/>
                      <a:pt x="535" y="587"/>
                    </a:cubicBezTo>
                    <a:cubicBezTo>
                      <a:pt x="501" y="621"/>
                      <a:pt x="468" y="656"/>
                      <a:pt x="433" y="689"/>
                    </a:cubicBezTo>
                    <a:cubicBezTo>
                      <a:pt x="363" y="756"/>
                      <a:pt x="280" y="779"/>
                      <a:pt x="187" y="751"/>
                    </a:cubicBezTo>
                    <a:cubicBezTo>
                      <a:pt x="94" y="723"/>
                      <a:pt x="36" y="658"/>
                      <a:pt x="17" y="563"/>
                    </a:cubicBezTo>
                    <a:cubicBezTo>
                      <a:pt x="0" y="483"/>
                      <a:pt x="19" y="410"/>
                      <a:pt x="75" y="352"/>
                    </a:cubicBezTo>
                    <a:cubicBezTo>
                      <a:pt x="164" y="259"/>
                      <a:pt x="255" y="170"/>
                      <a:pt x="346" y="79"/>
                    </a:cubicBezTo>
                    <a:cubicBezTo>
                      <a:pt x="372" y="53"/>
                      <a:pt x="398" y="27"/>
                      <a:pt x="425" y="0"/>
                    </a:cubicBezTo>
                    <a:close/>
                    <a:moveTo>
                      <a:pt x="425" y="136"/>
                    </a:moveTo>
                    <a:cubicBezTo>
                      <a:pt x="425" y="136"/>
                      <a:pt x="423" y="136"/>
                      <a:pt x="422" y="137"/>
                    </a:cubicBezTo>
                    <a:cubicBezTo>
                      <a:pt x="330" y="229"/>
                      <a:pt x="237" y="320"/>
                      <a:pt x="147" y="413"/>
                    </a:cubicBezTo>
                    <a:cubicBezTo>
                      <a:pt x="90" y="472"/>
                      <a:pt x="95" y="570"/>
                      <a:pt x="154" y="626"/>
                    </a:cubicBezTo>
                    <a:cubicBezTo>
                      <a:pt x="216" y="685"/>
                      <a:pt x="305" y="683"/>
                      <a:pt x="367" y="621"/>
                    </a:cubicBezTo>
                    <a:cubicBezTo>
                      <a:pt x="455" y="534"/>
                      <a:pt x="542" y="446"/>
                      <a:pt x="629" y="359"/>
                    </a:cubicBezTo>
                    <a:cubicBezTo>
                      <a:pt x="633" y="356"/>
                      <a:pt x="638" y="353"/>
                      <a:pt x="638" y="350"/>
                    </a:cubicBezTo>
                    <a:cubicBezTo>
                      <a:pt x="566" y="278"/>
                      <a:pt x="495" y="207"/>
                      <a:pt x="425" y="136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6" name="Shape 46"/>
              <p:cNvSpPr txBox="false"/>
              <p:nvPr isPhoto="false"/>
            </p:nvSpPr>
            <p:spPr>
              <a:xfrm flipH="false" flipV="false" rot="0">
                <a:off x="65179" y="32409"/>
                <a:ext cx="99849" cy="81581"/>
              </a:xfrm>
              <a:custGeom>
                <a:avLst/>
                <a:gdLst>
                  <a:gd fmla="*/ 0 w 352" name="T0"/>
                  <a:gd fmla="*/ 61 h 353" name="T1"/>
                  <a:gd fmla="*/ 276 w 352" name="T2"/>
                  <a:gd fmla="*/ 89 h 353" name="T3"/>
                  <a:gd fmla="*/ 292 w 352" name="T4"/>
                  <a:gd fmla="*/ 353 h 353" name="T5"/>
                  <a:gd fmla="*/ 0 w 352" name="T6"/>
                  <a:gd fmla="*/ 61 h 353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352" name="ODFRight"/>
                  <a:gd fmla="val 353" name="ODFBottom"/>
                  <a:gd fmla="val 352" name="ODFWidth"/>
                  <a:gd fmla="val 353" name="ODFHeight"/>
                </a:gdLst>
                <a:rect b="OXMLTextRectB" l="OXMLTextRectL" r="OXMLTextRectR" t="OXMLTextRectT"/>
                <a:pathLst>
                  <a:path fill="norm" h="353" stroke="true" w="352">
                    <a:moveTo>
                      <a:pt x="0" y="61"/>
                    </a:moveTo>
                    <a:cubicBezTo>
                      <a:pt x="83" y="0"/>
                      <a:pt x="204" y="12"/>
                      <a:pt x="276" y="89"/>
                    </a:cubicBezTo>
                    <a:cubicBezTo>
                      <a:pt x="345" y="163"/>
                      <a:pt x="352" y="281"/>
                      <a:pt x="292" y="353"/>
                    </a:cubicBezTo>
                    <a:cubicBezTo>
                      <a:pt x="195" y="256"/>
                      <a:pt x="98" y="158"/>
                      <a:pt x="0" y="61"/>
                    </a:cubicBezTo>
                    <a:close/>
                  </a:path>
                </a:pathLst>
              </a:custGeom>
              <a:solidFill>
                <a:srgbClr val="F7BA5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7" name="Shape 47"/>
              <p:cNvSpPr txBox="false"/>
              <p:nvPr isPhoto="false"/>
            </p:nvSpPr>
            <p:spPr>
              <a:xfrm flipH="false" flipV="false" rot="0">
                <a:off x="33283" y="58113"/>
                <a:ext cx="101236" cy="81581"/>
              </a:xfrm>
              <a:custGeom>
                <a:avLst/>
                <a:gdLst>
                  <a:gd fmla="*/ 63 w 355" name="T0"/>
                  <a:gd fmla="*/ 0 h 351" name="T1"/>
                  <a:gd fmla="*/ 355 w 355" name="T2"/>
                  <a:gd fmla="*/ 291 h 351" name="T3"/>
                  <a:gd fmla="*/ 89 w 355" name="T4"/>
                  <a:gd fmla="*/ 274 h 351" name="T5"/>
                  <a:gd fmla="*/ 63 w 355" name="T6"/>
                  <a:gd fmla="*/ 0 h 351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355" name="ODFRight"/>
                  <a:gd fmla="val 351" name="ODFBottom"/>
                  <a:gd fmla="val 355" name="ODFWidth"/>
                  <a:gd fmla="val 351" name="ODFHeight"/>
                </a:gdLst>
                <a:rect b="OXMLTextRectB" l="OXMLTextRectL" r="OXMLTextRectR" t="OXMLTextRectT"/>
                <a:pathLst>
                  <a:path fill="norm" h="351" stroke="true" w="355">
                    <a:moveTo>
                      <a:pt x="63" y="0"/>
                    </a:moveTo>
                    <a:cubicBezTo>
                      <a:pt x="161" y="97"/>
                      <a:pt x="258" y="194"/>
                      <a:pt x="355" y="291"/>
                    </a:cubicBezTo>
                    <a:cubicBezTo>
                      <a:pt x="289" y="351"/>
                      <a:pt x="161" y="343"/>
                      <a:pt x="89" y="274"/>
                    </a:cubicBezTo>
                    <a:cubicBezTo>
                      <a:pt x="11" y="198"/>
                      <a:pt x="0" y="76"/>
                      <a:pt x="63" y="0"/>
                    </a:cubicBezTo>
                    <a:close/>
                  </a:path>
                </a:pathLst>
              </a:custGeom>
              <a:solidFill>
                <a:srgbClr val="F7BA5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8" name="Shape 48"/>
              <p:cNvSpPr txBox="false"/>
              <p:nvPr isPhoto="false"/>
            </p:nvSpPr>
            <p:spPr>
              <a:xfrm flipH="false" flipV="false" rot="0">
                <a:off x="425748" y="93874"/>
                <a:ext cx="119264" cy="42467"/>
              </a:xfrm>
              <a:custGeom>
                <a:avLst/>
                <a:gdLst>
                  <a:gd fmla="*/ 0 w 419" name="T0"/>
                  <a:gd fmla="*/ 0 h 188" name="T1"/>
                  <a:gd fmla="*/ 413 w 419" name="T2"/>
                  <a:gd fmla="*/ 0 h 188" name="T3"/>
                  <a:gd fmla="*/ 220 w 419" name="T4"/>
                  <a:gd fmla="*/ 181 h 188" name="T5"/>
                  <a:gd fmla="*/ 0 w 419" name="T6"/>
                  <a:gd fmla="*/ 0 h 188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419" name="ODFRight"/>
                  <a:gd fmla="val 188" name="ODFBottom"/>
                  <a:gd fmla="val 419" name="ODFWidth"/>
                  <a:gd fmla="val 188" name="ODFHeight"/>
                </a:gdLst>
                <a:rect b="OXMLTextRectB" l="OXMLTextRectL" r="OXMLTextRectR" t="OXMLTextRectT"/>
                <a:pathLst>
                  <a:path fill="norm" h="188" stroke="true" w="419">
                    <a:moveTo>
                      <a:pt x="0" y="0"/>
                    </a:moveTo>
                    <a:cubicBezTo>
                      <a:pt x="138" y="0"/>
                      <a:pt x="276" y="0"/>
                      <a:pt x="413" y="0"/>
                    </a:cubicBezTo>
                    <a:cubicBezTo>
                      <a:pt x="419" y="83"/>
                      <a:pt x="318" y="177"/>
                      <a:pt x="220" y="181"/>
                    </a:cubicBezTo>
                    <a:cubicBezTo>
                      <a:pt x="86" y="188"/>
                      <a:pt x="3" y="75"/>
                      <a:pt x="0" y="0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49" name="Shape 49"/>
              <p:cNvSpPr txBox="false"/>
              <p:nvPr isPhoto="false"/>
            </p:nvSpPr>
            <p:spPr>
              <a:xfrm flipH="false" flipV="false" rot="0">
                <a:off x="425748" y="35761"/>
                <a:ext cx="117877" cy="42467"/>
              </a:xfrm>
              <a:custGeom>
                <a:avLst/>
                <a:gdLst>
                  <a:gd fmla="*/ 415 w 415" name="T0"/>
                  <a:gd fmla="*/ 184 h 184" name="T1"/>
                  <a:gd fmla="*/ 3 w 415" name="T2"/>
                  <a:gd fmla="*/ 184 h 184" name="T3"/>
                  <a:gd fmla="*/ 185 w 415" name="T4"/>
                  <a:gd fmla="*/ 10 h 184" name="T5"/>
                  <a:gd fmla="*/ 415 w 415" name="T6"/>
                  <a:gd fmla="*/ 184 h 184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415" name="ODFRight"/>
                  <a:gd fmla="val 184" name="ODFBottom"/>
                  <a:gd fmla="val 415" name="ODFWidth"/>
                  <a:gd fmla="val 184" name="ODFHeight"/>
                </a:gdLst>
                <a:rect b="OXMLTextRectB" l="OXMLTextRectL" r="OXMLTextRectR" t="OXMLTextRectT"/>
                <a:pathLst>
                  <a:path fill="norm" h="184" stroke="true" w="415">
                    <a:moveTo>
                      <a:pt x="415" y="184"/>
                    </a:moveTo>
                    <a:cubicBezTo>
                      <a:pt x="277" y="184"/>
                      <a:pt x="140" y="184"/>
                      <a:pt x="3" y="184"/>
                    </a:cubicBezTo>
                    <a:cubicBezTo>
                      <a:pt x="0" y="106"/>
                      <a:pt x="93" y="17"/>
                      <a:pt x="185" y="10"/>
                    </a:cubicBezTo>
                    <a:cubicBezTo>
                      <a:pt x="300" y="0"/>
                      <a:pt x="400" y="76"/>
                      <a:pt x="415" y="184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0" name="Shape 50"/>
              <p:cNvSpPr txBox="false"/>
              <p:nvPr isPhoto="false"/>
            </p:nvSpPr>
            <p:spPr>
              <a:xfrm flipH="false" flipV="false" rot="0">
                <a:off x="402172" y="197808"/>
                <a:ext cx="101236" cy="81581"/>
              </a:xfrm>
              <a:custGeom>
                <a:avLst/>
                <a:gdLst>
                  <a:gd fmla="*/ 62 w 354" name="T0"/>
                  <a:gd fmla="*/ 353 h 353" name="T1"/>
                  <a:gd fmla="*/ 86 w 354" name="T2"/>
                  <a:gd fmla="*/ 81 h 353" name="T3"/>
                  <a:gd fmla="*/ 354 w 354" name="T4"/>
                  <a:gd fmla="*/ 60 h 353" name="T5"/>
                  <a:gd fmla="*/ 62 w 354" name="T6"/>
                  <a:gd fmla="*/ 353 h 353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354" name="ODFRight"/>
                  <a:gd fmla="val 353" name="ODFBottom"/>
                  <a:gd fmla="val 354" name="ODFWidth"/>
                  <a:gd fmla="val 353" name="ODFHeight"/>
                </a:gdLst>
                <a:rect b="OXMLTextRectB" l="OXMLTextRectL" r="OXMLTextRectR" t="OXMLTextRectT"/>
                <a:pathLst>
                  <a:path fill="norm" h="353" stroke="true" w="354">
                    <a:moveTo>
                      <a:pt x="62" y="353"/>
                    </a:moveTo>
                    <a:cubicBezTo>
                      <a:pt x="0" y="274"/>
                      <a:pt x="10" y="155"/>
                      <a:pt x="86" y="81"/>
                    </a:cubicBezTo>
                    <a:cubicBezTo>
                      <a:pt x="160" y="9"/>
                      <a:pt x="281" y="0"/>
                      <a:pt x="354" y="60"/>
                    </a:cubicBezTo>
                    <a:cubicBezTo>
                      <a:pt x="257" y="157"/>
                      <a:pt x="160" y="255"/>
                      <a:pt x="62" y="353"/>
                    </a:cubicBezTo>
                    <a:close/>
                  </a:path>
                </a:pathLst>
              </a:custGeom>
              <a:solidFill>
                <a:srgbClr val="F7BA5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1" name="Shape 51"/>
              <p:cNvSpPr txBox="false"/>
              <p:nvPr isPhoto="false"/>
            </p:nvSpPr>
            <p:spPr>
              <a:xfrm flipH="false" flipV="false" rot="0">
                <a:off x="434068" y="223511"/>
                <a:ext cx="101236" cy="80464"/>
              </a:xfrm>
              <a:custGeom>
                <a:avLst/>
                <a:gdLst>
                  <a:gd fmla="*/ 293 w 354" name="T0"/>
                  <a:gd fmla="*/ 0 h 353" name="T1"/>
                  <a:gd fmla="*/ 270 w 354" name="T2"/>
                  <a:gd fmla="*/ 270 h 353" name="T3"/>
                  <a:gd fmla="*/ 0 w 354" name="T4"/>
                  <a:gd fmla="*/ 292 h 353" name="T5"/>
                  <a:gd fmla="*/ 293 w 354" name="T6"/>
                  <a:gd fmla="*/ 0 h 353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354" name="ODFRight"/>
                  <a:gd fmla="val 353" name="ODFBottom"/>
                  <a:gd fmla="val 354" name="ODFWidth"/>
                  <a:gd fmla="val 353" name="ODFHeight"/>
                </a:gdLst>
                <a:rect b="OXMLTextRectB" l="OXMLTextRectL" r="OXMLTextRectR" t="OXMLTextRectT"/>
                <a:pathLst>
                  <a:path fill="norm" h="353" stroke="true" w="354">
                    <a:moveTo>
                      <a:pt x="293" y="0"/>
                    </a:moveTo>
                    <a:cubicBezTo>
                      <a:pt x="354" y="78"/>
                      <a:pt x="344" y="195"/>
                      <a:pt x="270" y="270"/>
                    </a:cubicBezTo>
                    <a:cubicBezTo>
                      <a:pt x="195" y="344"/>
                      <a:pt x="78" y="353"/>
                      <a:pt x="0" y="292"/>
                    </a:cubicBezTo>
                    <a:cubicBezTo>
                      <a:pt x="98" y="195"/>
                      <a:pt x="195" y="98"/>
                      <a:pt x="293" y="0"/>
                    </a:cubicBezTo>
                    <a:close/>
                  </a:path>
                </a:pathLst>
              </a:custGeom>
              <a:solidFill>
                <a:srgbClr val="F7BA5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2" name="Shape 52"/>
              <p:cNvSpPr txBox="false"/>
              <p:nvPr isPhoto="false"/>
            </p:nvSpPr>
            <p:spPr>
              <a:xfrm flipH="false" flipV="false" rot="0">
                <a:off x="295388" y="153105"/>
                <a:ext cx="24962" cy="20116"/>
              </a:xfrm>
              <a:custGeom>
                <a:avLst/>
                <a:gdLst>
                  <a:gd fmla="*/ 45 w 87" name="T0"/>
                  <a:gd fmla="*/ 86 h 86" name="T1"/>
                  <a:gd fmla="*/ 0 w 87" name="T2"/>
                  <a:gd fmla="*/ 44 h 86" name="T3"/>
                  <a:gd fmla="*/ 44 w 87" name="T4"/>
                  <a:gd fmla="*/ 0 h 86" name="T5"/>
                  <a:gd fmla="*/ 87 w 87" name="T6"/>
                  <a:gd fmla="*/ 44 h 86" name="T7"/>
                  <a:gd fmla="*/ 45 w 87" name="T8"/>
                  <a:gd fmla="*/ 86 h 86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7" name="ODFRight"/>
                  <a:gd fmla="val 86" name="ODFBottom"/>
                  <a:gd fmla="val 87" name="ODFWidth"/>
                  <a:gd fmla="val 86" name="ODFHeight"/>
                </a:gdLst>
                <a:rect b="OXMLTextRectB" l="OXMLTextRectL" r="OXMLTextRectR" t="OXMLTextRectT"/>
                <a:pathLst>
                  <a:path fill="norm" h="86" stroke="true" w="87">
                    <a:moveTo>
                      <a:pt x="45" y="86"/>
                    </a:moveTo>
                    <a:cubicBezTo>
                      <a:pt x="29" y="71"/>
                      <a:pt x="15" y="58"/>
                      <a:pt x="0" y="44"/>
                    </a:cubicBezTo>
                    <a:cubicBezTo>
                      <a:pt x="15" y="29"/>
                      <a:pt x="29" y="14"/>
                      <a:pt x="44" y="0"/>
                    </a:cubicBezTo>
                    <a:cubicBezTo>
                      <a:pt x="59" y="14"/>
                      <a:pt x="73" y="29"/>
                      <a:pt x="87" y="44"/>
                    </a:cubicBezTo>
                    <a:cubicBezTo>
                      <a:pt x="73" y="58"/>
                      <a:pt x="59" y="73"/>
                      <a:pt x="45" y="86"/>
                    </a:cubicBezTo>
                    <a:close/>
                  </a:path>
                </a:pathLst>
              </a:custGeom>
              <a:solidFill>
                <a:srgbClr val="1C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3" name="Shape 53"/>
              <p:cNvSpPr txBox="false"/>
              <p:nvPr isPhoto="false"/>
            </p:nvSpPr>
            <p:spPr>
              <a:xfrm flipH="false" flipV="false" rot="0">
                <a:off x="228822" y="206748"/>
                <a:ext cx="23575" cy="18998"/>
              </a:xfrm>
              <a:custGeom>
                <a:avLst/>
                <a:gdLst>
                  <a:gd fmla="*/ 41 w 85" name="T0"/>
                  <a:gd fmla="*/ 85 h 85" name="T1"/>
                  <a:gd fmla="*/ 0 w 85" name="T2"/>
                  <a:gd fmla="*/ 44 h 85" name="T3"/>
                  <a:gd fmla="*/ 43 w 85" name="T4"/>
                  <a:gd fmla="*/ 0 h 85" name="T5"/>
                  <a:gd fmla="*/ 85 w 85" name="T6"/>
                  <a:gd fmla="*/ 43 h 85" name="T7"/>
                  <a:gd fmla="*/ 41 w 85" name="T8"/>
                  <a:gd fmla="*/ 85 h 85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5" name="ODFRight"/>
                  <a:gd fmla="val 85" name="ODFBottom"/>
                  <a:gd fmla="val 85" name="ODFWidth"/>
                  <a:gd fmla="val 85" name="ODFHeight"/>
                </a:gdLst>
                <a:rect b="OXMLTextRectB" l="OXMLTextRectL" r="OXMLTextRectR" t="OXMLTextRectT"/>
                <a:pathLst>
                  <a:path fill="norm" h="85" stroke="true" w="85">
                    <a:moveTo>
                      <a:pt x="41" y="85"/>
                    </a:moveTo>
                    <a:cubicBezTo>
                      <a:pt x="28" y="72"/>
                      <a:pt x="14" y="58"/>
                      <a:pt x="0" y="44"/>
                    </a:cubicBezTo>
                    <a:cubicBezTo>
                      <a:pt x="14" y="29"/>
                      <a:pt x="29" y="15"/>
                      <a:pt x="43" y="0"/>
                    </a:cubicBezTo>
                    <a:cubicBezTo>
                      <a:pt x="57" y="14"/>
                      <a:pt x="71" y="29"/>
                      <a:pt x="85" y="43"/>
                    </a:cubicBezTo>
                    <a:cubicBezTo>
                      <a:pt x="71" y="57"/>
                      <a:pt x="56" y="71"/>
                      <a:pt x="41" y="85"/>
                    </a:cubicBezTo>
                    <a:close/>
                  </a:path>
                </a:pathLst>
              </a:custGeom>
              <a:solidFill>
                <a:srgbClr val="1C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4" name="Shape 54"/>
              <p:cNvSpPr txBox="false"/>
              <p:nvPr isPhoto="false"/>
            </p:nvSpPr>
            <p:spPr>
              <a:xfrm flipH="false" flipV="false" rot="0">
                <a:off x="262105" y="179927"/>
                <a:ext cx="23575" cy="18998"/>
              </a:xfrm>
              <a:custGeom>
                <a:avLst/>
                <a:gdLst>
                  <a:gd fmla="*/ 39 w 82" name="T0"/>
                  <a:gd fmla="*/ 83 h 83" name="T1"/>
                  <a:gd fmla="*/ 0 w 82" name="T2"/>
                  <a:gd fmla="*/ 43 h 83" name="T3"/>
                  <a:gd fmla="*/ 44 w 82" name="T4"/>
                  <a:gd fmla="*/ 0 h 83" name="T5"/>
                  <a:gd fmla="*/ 82 w 82" name="T6"/>
                  <a:gd fmla="*/ 45 h 83" name="T7"/>
                  <a:gd fmla="*/ 39 w 82" name="T8"/>
                  <a:gd fmla="*/ 83 h 83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2" name="ODFRight"/>
                  <a:gd fmla="val 83" name="ODFBottom"/>
                  <a:gd fmla="val 82" name="ODFWidth"/>
                  <a:gd fmla="val 83" name="ODFHeight"/>
                </a:gdLst>
                <a:rect b="OXMLTextRectB" l="OXMLTextRectL" r="OXMLTextRectR" t="OXMLTextRectT"/>
                <a:pathLst>
                  <a:path fill="norm" h="83" stroke="true" w="82">
                    <a:moveTo>
                      <a:pt x="39" y="83"/>
                    </a:moveTo>
                    <a:cubicBezTo>
                      <a:pt x="27" y="71"/>
                      <a:pt x="13" y="56"/>
                      <a:pt x="0" y="43"/>
                    </a:cubicBezTo>
                    <a:cubicBezTo>
                      <a:pt x="14" y="29"/>
                      <a:pt x="28" y="15"/>
                      <a:pt x="44" y="0"/>
                    </a:cubicBezTo>
                    <a:cubicBezTo>
                      <a:pt x="55" y="13"/>
                      <a:pt x="68" y="29"/>
                      <a:pt x="82" y="45"/>
                    </a:cubicBezTo>
                    <a:cubicBezTo>
                      <a:pt x="71" y="55"/>
                      <a:pt x="56" y="68"/>
                      <a:pt x="39" y="83"/>
                    </a:cubicBezTo>
                    <a:close/>
                  </a:path>
                </a:pathLst>
              </a:custGeom>
              <a:solidFill>
                <a:srgbClr val="1C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5" name="Shape 55"/>
              <p:cNvSpPr txBox="false"/>
              <p:nvPr isPhoto="false"/>
            </p:nvSpPr>
            <p:spPr>
              <a:xfrm flipH="false" flipV="false" rot="0">
                <a:off x="294002" y="364324"/>
                <a:ext cx="155322" cy="70406"/>
              </a:xfrm>
              <a:custGeom>
                <a:avLst/>
                <a:gdLst>
                  <a:gd fmla="*/ 0 w 542" name="T0"/>
                  <a:gd fmla="*/ 301 h 304" name="T1"/>
                  <a:gd fmla="*/ 0 w 542" name="T2"/>
                  <a:gd fmla="*/ 0 h 304" name="T3"/>
                  <a:gd fmla="*/ 101 w 542" name="T4"/>
                  <a:gd fmla="*/ 0 h 304" name="T5"/>
                  <a:gd fmla="*/ 384 w 542" name="T6"/>
                  <a:gd fmla="*/ 1 h 304" name="T7"/>
                  <a:gd fmla="*/ 536 w 542" name="T8"/>
                  <a:gd fmla="*/ 134 h 304" name="T9"/>
                  <a:gd fmla="*/ 407 w 542" name="T10"/>
                  <a:gd fmla="*/ 299 h 304" name="T11"/>
                  <a:gd fmla="*/ 294 w 542" name="T12"/>
                  <a:gd fmla="*/ 301 h 304" name="T13"/>
                  <a:gd fmla="*/ 18 w 542" name="T14"/>
                  <a:gd fmla="*/ 301 h 304" name="T15"/>
                  <a:gd fmla="*/ 0 w 542" name="T16"/>
                  <a:gd fmla="*/ 301 h 304" name="T17"/>
                  <a:gd fmla="*/ 296 w 542" name="T18"/>
                  <a:gd fmla="*/ 70 h 304" name="T19"/>
                  <a:gd fmla="*/ 218 w 542" name="T20"/>
                  <a:gd fmla="*/ 70 h 304" name="T21"/>
                  <a:gd fmla="*/ 200 w 542" name="T22"/>
                  <a:gd fmla="*/ 70 h 304" name="T23"/>
                  <a:gd fmla="*/ 172 w 542" name="T24"/>
                  <a:gd fmla="*/ 97 h 304" name="T25"/>
                  <a:gd fmla="*/ 200 w 542" name="T26"/>
                  <a:gd fmla="*/ 119 h 304" name="T27"/>
                  <a:gd fmla="*/ 378 w 542" name="T28"/>
                  <a:gd fmla="*/ 119 h 304" name="T29"/>
                  <a:gd fmla="*/ 418 w 542" name="T30"/>
                  <a:gd fmla="*/ 150 h 304" name="T31"/>
                  <a:gd fmla="*/ 447 w 542" name="T32"/>
                  <a:gd fmla="*/ 174 h 304" name="T33"/>
                  <a:gd fmla="*/ 466 w 542" name="T34"/>
                  <a:gd fmla="*/ 142 h 304" name="T35"/>
                  <a:gd fmla="*/ 384 w 542" name="T36"/>
                  <a:gd fmla="*/ 70 h 304" name="T37"/>
                  <a:gd fmla="*/ 296 w 542" name="T38"/>
                  <a:gd fmla="*/ 70 h 304" name="T3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42" name="ODFRight"/>
                  <a:gd fmla="val 304" name="ODFBottom"/>
                  <a:gd fmla="val 542" name="ODFWidth"/>
                  <a:gd fmla="val 304" name="ODFHeight"/>
                </a:gdLst>
                <a:rect b="OXMLTextRectB" l="OXMLTextRectL" r="OXMLTextRectR" t="OXMLTextRectT"/>
                <a:pathLst>
                  <a:path fill="norm" h="304" stroke="true" w="542">
                    <a:moveTo>
                      <a:pt x="0" y="301"/>
                    </a:moveTo>
                    <a:cubicBezTo>
                      <a:pt x="0" y="200"/>
                      <a:pt x="0" y="101"/>
                      <a:pt x="0" y="0"/>
                    </a:cubicBezTo>
                    <a:cubicBezTo>
                      <a:pt x="35" y="0"/>
                      <a:pt x="68" y="0"/>
                      <a:pt x="101" y="0"/>
                    </a:cubicBezTo>
                    <a:cubicBezTo>
                      <a:pt x="195" y="0"/>
                      <a:pt x="290" y="0"/>
                      <a:pt x="384" y="1"/>
                    </a:cubicBezTo>
                    <a:cubicBezTo>
                      <a:pt x="464" y="1"/>
                      <a:pt x="530" y="60"/>
                      <a:pt x="536" y="134"/>
                    </a:cubicBezTo>
                    <a:cubicBezTo>
                      <a:pt x="542" y="218"/>
                      <a:pt x="490" y="288"/>
                      <a:pt x="407" y="299"/>
                    </a:cubicBezTo>
                    <a:cubicBezTo>
                      <a:pt x="370" y="304"/>
                      <a:pt x="332" y="301"/>
                      <a:pt x="294" y="301"/>
                    </a:cubicBezTo>
                    <a:cubicBezTo>
                      <a:pt x="202" y="301"/>
                      <a:pt x="110" y="301"/>
                      <a:pt x="18" y="301"/>
                    </a:cubicBezTo>
                    <a:cubicBezTo>
                      <a:pt x="13" y="301"/>
                      <a:pt x="8" y="301"/>
                      <a:pt x="0" y="301"/>
                    </a:cubicBezTo>
                    <a:close/>
                    <a:moveTo>
                      <a:pt x="296" y="70"/>
                    </a:moveTo>
                    <a:cubicBezTo>
                      <a:pt x="270" y="70"/>
                      <a:pt x="244" y="70"/>
                      <a:pt x="218" y="70"/>
                    </a:cubicBezTo>
                    <a:cubicBezTo>
                      <a:pt x="212" y="70"/>
                      <a:pt x="206" y="70"/>
                      <a:pt x="200" y="70"/>
                    </a:cubicBezTo>
                    <a:cubicBezTo>
                      <a:pt x="182" y="71"/>
                      <a:pt x="171" y="82"/>
                      <a:pt x="172" y="97"/>
                    </a:cubicBezTo>
                    <a:cubicBezTo>
                      <a:pt x="174" y="114"/>
                      <a:pt x="185" y="119"/>
                      <a:pt x="200" y="119"/>
                    </a:cubicBezTo>
                    <a:cubicBezTo>
                      <a:pt x="260" y="119"/>
                      <a:pt x="319" y="119"/>
                      <a:pt x="378" y="119"/>
                    </a:cubicBezTo>
                    <a:cubicBezTo>
                      <a:pt x="404" y="119"/>
                      <a:pt x="414" y="126"/>
                      <a:pt x="418" y="150"/>
                    </a:cubicBezTo>
                    <a:cubicBezTo>
                      <a:pt x="421" y="167"/>
                      <a:pt x="429" y="176"/>
                      <a:pt x="447" y="174"/>
                    </a:cubicBezTo>
                    <a:cubicBezTo>
                      <a:pt x="465" y="171"/>
                      <a:pt x="468" y="158"/>
                      <a:pt x="466" y="142"/>
                    </a:cubicBezTo>
                    <a:cubicBezTo>
                      <a:pt x="461" y="100"/>
                      <a:pt x="429" y="71"/>
                      <a:pt x="384" y="70"/>
                    </a:cubicBezTo>
                    <a:cubicBezTo>
                      <a:pt x="355" y="70"/>
                      <a:pt x="325" y="70"/>
                      <a:pt x="296" y="70"/>
                    </a:cubicBezTo>
                    <a:close/>
                  </a:path>
                </a:pathLst>
              </a:custGeom>
              <a:solidFill>
                <a:srgbClr val="EE6151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6" name="Shape 56"/>
              <p:cNvSpPr txBox="false"/>
              <p:nvPr isPhoto="false"/>
            </p:nvSpPr>
            <p:spPr>
              <a:xfrm flipH="false" flipV="false" rot="0">
                <a:off x="41603" y="251450"/>
                <a:ext cx="156708" cy="126284"/>
              </a:xfrm>
              <a:custGeom>
                <a:avLst/>
                <a:gdLst>
                  <a:gd fmla="*/ 335 w 548" name="T0"/>
                  <a:gd fmla="*/ 0 h 549" name="T1"/>
                  <a:gd fmla="*/ 548 w 548" name="T2"/>
                  <a:gd fmla="*/ 214 h 549" name="T3"/>
                  <a:gd fmla="*/ 539 w 548" name="T4"/>
                  <a:gd fmla="*/ 223 h 549" name="T5"/>
                  <a:gd fmla="*/ 277 w 548" name="T6"/>
                  <a:gd fmla="*/ 485 h 549" name="T7"/>
                  <a:gd fmla="*/ 64 w 548" name="T8"/>
                  <a:gd fmla="*/ 490 h 549" name="T9"/>
                  <a:gd fmla="*/ 57 w 548" name="T10"/>
                  <a:gd fmla="*/ 277 h 549" name="T11"/>
                  <a:gd fmla="*/ 332 w 548" name="T12"/>
                  <a:gd fmla="*/ 1 h 549" name="T13"/>
                  <a:gd fmla="*/ 335 w 548" name="T14"/>
                  <a:gd fmla="*/ 0 h 549" name="T15"/>
                  <a:gd fmla="*/ 88 w 548" name="T16"/>
                  <a:gd fmla="*/ 375 h 549" name="T17"/>
                  <a:gd fmla="*/ 109 w 548" name="T18"/>
                  <a:gd fmla="*/ 432 h 549" name="T19"/>
                  <a:gd fmla="*/ 146 w 548" name="T20"/>
                  <a:gd fmla="*/ 436 h 549" name="T21"/>
                  <a:gd fmla="*/ 148 w 548" name="T22"/>
                  <a:gd fmla="*/ 401 h 549" name="T23"/>
                  <a:gd fmla="*/ 152 w 548" name="T24"/>
                  <a:gd fmla="*/ 351 h 549" name="T25"/>
                  <a:gd fmla="*/ 276 w 548" name="T26"/>
                  <a:gd fmla="*/ 227 h 549" name="T27"/>
                  <a:gd fmla="*/ 282 w 548" name="T28"/>
                  <a:gd fmla="*/ 187 h 549" name="T29"/>
                  <a:gd fmla="*/ 240 w 548" name="T30"/>
                  <a:gd fmla="*/ 192 h 549" name="T31"/>
                  <a:gd fmla="*/ 112 w 548" name="T32"/>
                  <a:gd fmla="*/ 324 h 549" name="T33"/>
                  <a:gd fmla="*/ 88 w 548" name="T34"/>
                  <a:gd fmla="*/ 375 h 549" name="T3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48" name="ODFRight"/>
                  <a:gd fmla="val 549" name="ODFBottom"/>
                  <a:gd fmla="val 548" name="ODFWidth"/>
                  <a:gd fmla="val 549" name="ODFHeight"/>
                </a:gdLst>
                <a:rect b="OXMLTextRectB" l="OXMLTextRectL" r="OXMLTextRectR" t="OXMLTextRectT"/>
                <a:pathLst>
                  <a:path fill="norm" h="549" stroke="true" w="548">
                    <a:moveTo>
                      <a:pt x="335" y="0"/>
                    </a:moveTo>
                    <a:cubicBezTo>
                      <a:pt x="405" y="71"/>
                      <a:pt x="476" y="142"/>
                      <a:pt x="548" y="214"/>
                    </a:cubicBezTo>
                    <a:cubicBezTo>
                      <a:pt x="548" y="217"/>
                      <a:pt x="543" y="220"/>
                      <a:pt x="539" y="223"/>
                    </a:cubicBezTo>
                    <a:cubicBezTo>
                      <a:pt x="452" y="310"/>
                      <a:pt x="365" y="398"/>
                      <a:pt x="277" y="485"/>
                    </a:cubicBezTo>
                    <a:cubicBezTo>
                      <a:pt x="215" y="547"/>
                      <a:pt x="126" y="549"/>
                      <a:pt x="64" y="490"/>
                    </a:cubicBezTo>
                    <a:cubicBezTo>
                      <a:pt x="5" y="434"/>
                      <a:pt x="0" y="336"/>
                      <a:pt x="57" y="277"/>
                    </a:cubicBezTo>
                    <a:cubicBezTo>
                      <a:pt x="147" y="184"/>
                      <a:pt x="240" y="93"/>
                      <a:pt x="332" y="1"/>
                    </a:cubicBezTo>
                    <a:cubicBezTo>
                      <a:pt x="333" y="0"/>
                      <a:pt x="335" y="0"/>
                      <a:pt x="335" y="0"/>
                    </a:cubicBezTo>
                    <a:close/>
                    <a:moveTo>
                      <a:pt x="88" y="375"/>
                    </a:moveTo>
                    <a:cubicBezTo>
                      <a:pt x="88" y="400"/>
                      <a:pt x="96" y="417"/>
                      <a:pt x="109" y="432"/>
                    </a:cubicBezTo>
                    <a:cubicBezTo>
                      <a:pt x="119" y="444"/>
                      <a:pt x="133" y="447"/>
                      <a:pt x="146" y="436"/>
                    </a:cubicBezTo>
                    <a:cubicBezTo>
                      <a:pt x="158" y="426"/>
                      <a:pt x="157" y="414"/>
                      <a:pt x="148" y="401"/>
                    </a:cubicBezTo>
                    <a:cubicBezTo>
                      <a:pt x="132" y="378"/>
                      <a:pt x="132" y="371"/>
                      <a:pt x="152" y="351"/>
                    </a:cubicBezTo>
                    <a:cubicBezTo>
                      <a:pt x="193" y="310"/>
                      <a:pt x="235" y="268"/>
                      <a:pt x="276" y="227"/>
                    </a:cubicBezTo>
                    <a:cubicBezTo>
                      <a:pt x="290" y="213"/>
                      <a:pt x="292" y="197"/>
                      <a:pt x="282" y="187"/>
                    </a:cubicBezTo>
                    <a:cubicBezTo>
                      <a:pt x="271" y="175"/>
                      <a:pt x="256" y="176"/>
                      <a:pt x="240" y="192"/>
                    </a:cubicBezTo>
                    <a:cubicBezTo>
                      <a:pt x="198" y="236"/>
                      <a:pt x="155" y="280"/>
                      <a:pt x="112" y="324"/>
                    </a:cubicBezTo>
                    <a:cubicBezTo>
                      <a:pt x="97" y="339"/>
                      <a:pt x="89" y="357"/>
                      <a:pt x="88" y="375"/>
                    </a:cubicBezTo>
                    <a:close/>
                  </a:path>
                </a:pathLst>
              </a:custGeom>
              <a:solidFill>
                <a:srgbClr val="EE6151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7" name="Shape 57"/>
              <p:cNvSpPr txBox="false"/>
              <p:nvPr isPhoto="false"/>
            </p:nvSpPr>
            <p:spPr>
              <a:xfrm flipH="false" flipV="false" rot="0">
                <a:off x="342539" y="381087"/>
                <a:ext cx="84594" cy="24586"/>
              </a:xfrm>
              <a:custGeom>
                <a:avLst/>
                <a:gdLst>
                  <a:gd fmla="*/ 125 w 297" name="T0"/>
                  <a:gd fmla="*/ 0 h 106" name="T1"/>
                  <a:gd fmla="*/ 213 w 297" name="T2"/>
                  <a:gd fmla="*/ 0 h 106" name="T3"/>
                  <a:gd fmla="*/ 295 w 297" name="T4"/>
                  <a:gd fmla="*/ 72 h 106" name="T5"/>
                  <a:gd fmla="*/ 276 w 297" name="T6"/>
                  <a:gd fmla="*/ 104 h 106" name="T7"/>
                  <a:gd fmla="*/ 247 w 297" name="T8"/>
                  <a:gd fmla="*/ 80 h 106" name="T9"/>
                  <a:gd fmla="*/ 207 w 297" name="T10"/>
                  <a:gd fmla="*/ 49 h 106" name="T11"/>
                  <a:gd fmla="*/ 29 w 297" name="T12"/>
                  <a:gd fmla="*/ 49 h 106" name="T13"/>
                  <a:gd fmla="*/ 1 w 297" name="T14"/>
                  <a:gd fmla="*/ 27 h 106" name="T15"/>
                  <a:gd fmla="*/ 29 w 297" name="T16"/>
                  <a:gd fmla="*/ 0 h 106" name="T17"/>
                  <a:gd fmla="*/ 47 w 297" name="T18"/>
                  <a:gd fmla="*/ 0 h 106" name="T19"/>
                  <a:gd fmla="*/ 125 w 297" name="T20"/>
                  <a:gd fmla="*/ 0 h 106" name="T2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97" name="ODFRight"/>
                  <a:gd fmla="val 106" name="ODFBottom"/>
                  <a:gd fmla="val 297" name="ODFWidth"/>
                  <a:gd fmla="val 106" name="ODFHeight"/>
                </a:gdLst>
                <a:rect b="OXMLTextRectB" l="OXMLTextRectL" r="OXMLTextRectR" t="OXMLTextRectT"/>
                <a:pathLst>
                  <a:path fill="norm" h="106" stroke="true" w="297">
                    <a:moveTo>
                      <a:pt x="125" y="0"/>
                    </a:moveTo>
                    <a:cubicBezTo>
                      <a:pt x="154" y="0"/>
                      <a:pt x="184" y="0"/>
                      <a:pt x="213" y="0"/>
                    </a:cubicBezTo>
                    <a:cubicBezTo>
                      <a:pt x="258" y="1"/>
                      <a:pt x="290" y="30"/>
                      <a:pt x="295" y="72"/>
                    </a:cubicBezTo>
                    <a:cubicBezTo>
                      <a:pt x="297" y="88"/>
                      <a:pt x="294" y="101"/>
                      <a:pt x="276" y="104"/>
                    </a:cubicBezTo>
                    <a:cubicBezTo>
                      <a:pt x="258" y="106"/>
                      <a:pt x="250" y="97"/>
                      <a:pt x="247" y="80"/>
                    </a:cubicBezTo>
                    <a:cubicBezTo>
                      <a:pt x="243" y="56"/>
                      <a:pt x="233" y="49"/>
                      <a:pt x="207" y="49"/>
                    </a:cubicBezTo>
                    <a:cubicBezTo>
                      <a:pt x="148" y="49"/>
                      <a:pt x="89" y="49"/>
                      <a:pt x="29" y="49"/>
                    </a:cubicBezTo>
                    <a:cubicBezTo>
                      <a:pt x="14" y="49"/>
                      <a:pt x="3" y="44"/>
                      <a:pt x="1" y="27"/>
                    </a:cubicBezTo>
                    <a:cubicBezTo>
                      <a:pt x="0" y="12"/>
                      <a:pt x="11" y="1"/>
                      <a:pt x="29" y="0"/>
                    </a:cubicBezTo>
                    <a:cubicBezTo>
                      <a:pt x="35" y="0"/>
                      <a:pt x="41" y="0"/>
                      <a:pt x="47" y="0"/>
                    </a:cubicBezTo>
                    <a:cubicBezTo>
                      <a:pt x="73" y="0"/>
                      <a:pt x="99" y="0"/>
                      <a:pt x="125" y="0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58" name="Shape 58"/>
              <p:cNvSpPr txBox="false"/>
              <p:nvPr isPhoto="false"/>
            </p:nvSpPr>
            <p:spPr>
              <a:xfrm flipH="false" flipV="false" rot="0">
                <a:off x="66566" y="291682"/>
                <a:ext cx="58245" cy="62583"/>
              </a:xfrm>
              <a:custGeom>
                <a:avLst/>
                <a:gdLst>
                  <a:gd fmla="*/ 0 w 204" name="T0"/>
                  <a:gd fmla="*/ 200 h 272" name="T1"/>
                  <a:gd fmla="*/ 24 w 204" name="T2"/>
                  <a:gd fmla="*/ 149 h 272" name="T3"/>
                  <a:gd fmla="*/ 152 w 204" name="T4"/>
                  <a:gd fmla="*/ 17 h 272" name="T5"/>
                  <a:gd fmla="*/ 194 w 204" name="T6"/>
                  <a:gd fmla="*/ 12 h 272" name="T7"/>
                  <a:gd fmla="*/ 188 w 204" name="T8"/>
                  <a:gd fmla="*/ 52 h 272" name="T9"/>
                  <a:gd fmla="*/ 64 w 204" name="T10"/>
                  <a:gd fmla="*/ 176 h 272" name="T11"/>
                  <a:gd fmla="*/ 60 w 204" name="T12"/>
                  <a:gd fmla="*/ 226 h 272" name="T13"/>
                  <a:gd fmla="*/ 58 w 204" name="T14"/>
                  <a:gd fmla="*/ 261 h 272" name="T15"/>
                  <a:gd fmla="*/ 21 w 204" name="T16"/>
                  <a:gd fmla="*/ 257 h 272" name="T17"/>
                  <a:gd fmla="*/ 0 w 204" name="T18"/>
                  <a:gd fmla="*/ 200 h 272" name="T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04" name="ODFRight"/>
                  <a:gd fmla="val 272" name="ODFBottom"/>
                  <a:gd fmla="val 204" name="ODFWidth"/>
                  <a:gd fmla="val 272" name="ODFHeight"/>
                </a:gdLst>
                <a:rect b="OXMLTextRectB" l="OXMLTextRectL" r="OXMLTextRectR" t="OXMLTextRectT"/>
                <a:pathLst>
                  <a:path fill="norm" h="272" stroke="true" w="204">
                    <a:moveTo>
                      <a:pt x="0" y="200"/>
                    </a:moveTo>
                    <a:cubicBezTo>
                      <a:pt x="1" y="182"/>
                      <a:pt x="9" y="164"/>
                      <a:pt x="24" y="149"/>
                    </a:cubicBezTo>
                    <a:cubicBezTo>
                      <a:pt x="67" y="105"/>
                      <a:pt x="110" y="61"/>
                      <a:pt x="152" y="17"/>
                    </a:cubicBezTo>
                    <a:cubicBezTo>
                      <a:pt x="168" y="1"/>
                      <a:pt x="183" y="0"/>
                      <a:pt x="194" y="12"/>
                    </a:cubicBezTo>
                    <a:cubicBezTo>
                      <a:pt x="204" y="22"/>
                      <a:pt x="202" y="38"/>
                      <a:pt x="188" y="52"/>
                    </a:cubicBezTo>
                    <a:cubicBezTo>
                      <a:pt x="147" y="93"/>
                      <a:pt x="105" y="135"/>
                      <a:pt x="64" y="176"/>
                    </a:cubicBezTo>
                    <a:cubicBezTo>
                      <a:pt x="44" y="196"/>
                      <a:pt x="44" y="203"/>
                      <a:pt x="60" y="226"/>
                    </a:cubicBezTo>
                    <a:cubicBezTo>
                      <a:pt x="69" y="239"/>
                      <a:pt x="70" y="251"/>
                      <a:pt x="58" y="261"/>
                    </a:cubicBezTo>
                    <a:cubicBezTo>
                      <a:pt x="45" y="272"/>
                      <a:pt x="31" y="269"/>
                      <a:pt x="21" y="257"/>
                    </a:cubicBezTo>
                    <a:cubicBezTo>
                      <a:pt x="8" y="242"/>
                      <a:pt x="0" y="225"/>
                      <a:pt x="0" y="200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hidden="false" id="59" name="Shape 59"/>
          <p:cNvGrpSpPr/>
          <p:nvPr isPhoto="false"/>
        </p:nvGrpSpPr>
        <p:grpSpPr>
          <a:xfrm flipH="false" flipV="false" rot="0">
            <a:off x="3267802" y="1106132"/>
            <a:ext cx="2198522" cy="1109474"/>
            <a:chOff x="0" y="0"/>
            <a:chExt cx="2198522" cy="1109474"/>
          </a:xfrm>
        </p:grpSpPr>
        <p:grpSp>
          <p:nvGrpSpPr>
            <p:cNvPr hidden="false" id="60" name="Shape 60"/>
            <p:cNvGrpSpPr/>
            <p:nvPr isPhoto="false"/>
          </p:nvGrpSpPr>
          <p:grpSpPr>
            <a:xfrm flipH="false" flipV="false" rot="0">
              <a:off x="853565" y="0"/>
              <a:ext cx="599782" cy="598412"/>
              <a:chOff x="0" y="0"/>
              <a:chExt cx="599782" cy="598412"/>
            </a:xfrm>
          </p:grpSpPr>
          <p:sp>
            <p:nvSpPr>
              <p:cNvPr hidden="false" id="61" name="Shape 61"/>
              <p:cNvSpPr txBox="false"/>
              <p:nvPr isPhoto="false"/>
            </p:nvSpPr>
            <p:spPr>
              <a:xfrm flipH="false" flipV="false" rot="0">
                <a:off x="0" y="0"/>
                <a:ext cx="599782" cy="598412"/>
              </a:xfrm>
              <a:custGeom>
                <a:avLst/>
                <a:gdLst>
                  <a:gd fmla="*/ 397 w 2048" name="T0"/>
                  <a:gd fmla="*/ 120 h 2048" name="T1"/>
                  <a:gd fmla="*/ 264 w 2048" name="T2"/>
                  <a:gd fmla="*/ 336 h 2048" name="T3"/>
                  <a:gd fmla="*/ 220 w 2048" name="T4"/>
                  <a:gd fmla="*/ 387 h 2048" name="T5"/>
                  <a:gd fmla="*/ 239 w 2048" name="T6"/>
                  <a:gd fmla="*/ 600 h 2048" name="T7"/>
                  <a:gd fmla="*/ 487 w 2048" name="T8"/>
                  <a:gd fmla="*/ 1020 h 2048" name="T9"/>
                  <a:gd fmla="*/ 718 w 2048" name="T10"/>
                  <a:gd fmla="*/ 687 h 2048" name="T11"/>
                  <a:gd fmla="*/ 799 w 2048" name="T12"/>
                  <a:gd fmla="*/ 343 h 2048" name="T13"/>
                  <a:gd fmla="*/ 648 w 2048" name="T14"/>
                  <a:gd fmla="*/ 72 h 2048" name="T15"/>
                  <a:gd fmla="*/ 808 w 2048" name="T16"/>
                  <a:gd fmla="*/ 24 h 2048" name="T17"/>
                  <a:gd fmla="*/ 1035 w 2048" name="T18"/>
                  <a:gd fmla="*/ 393 h 2048" name="T19"/>
                  <a:gd fmla="*/ 808 w 2048" name="T20"/>
                  <a:gd fmla="*/ 953 h 2048" name="T21"/>
                  <a:gd fmla="*/ 554 w 2048" name="T22"/>
                  <a:gd fmla="*/ 1367 h 2048" name="T23"/>
                  <a:gd fmla="*/ 860 w 2048" name="T24"/>
                  <a:gd fmla="*/ 1530 h 2048" name="T25"/>
                  <a:gd fmla="*/ 1341 w 2048" name="T26"/>
                  <a:gd fmla="*/ 940 h 2048" name="T27"/>
                  <a:gd fmla="*/ 1193 w 2048" name="T28"/>
                  <a:gd fmla="*/ 400 h 2048" name="T29"/>
                  <a:gd fmla="*/ 1424 w 2048" name="T30"/>
                  <a:gd fmla="*/ 626 h 2048" name="T31"/>
                  <a:gd fmla="*/ 1410 w 2048" name="T32"/>
                  <a:gd fmla="*/ 894 h 2048" name="T33"/>
                  <a:gd fmla="*/ 1943 w 2048" name="T34"/>
                  <a:gd fmla="*/ 642 h 2048" name="T35"/>
                  <a:gd fmla="*/ 1988 w 2048" name="T36"/>
                  <a:gd fmla="*/ 680 h 2048" name="T37"/>
                  <a:gd fmla="*/ 2048 w 2048" name="T38"/>
                  <a:gd fmla="*/ 884 h 2048" name="T39"/>
                  <a:gd fmla="*/ 1320 w 2048" name="T40"/>
                  <a:gd fmla="*/ 1673 h 2048" name="T41"/>
                  <a:gd fmla="*/ 810 w 2048" name="T42"/>
                  <a:gd fmla="*/ 2024 h 2048" name="T43"/>
                  <a:gd fmla="*/ 603 w 2048" name="T44"/>
                  <a:gd fmla="*/ 1956 h 2048" name="T45"/>
                  <a:gd fmla="*/ 597 w 2048" name="T46"/>
                  <a:gd fmla="*/ 1907 h 2048" name="T47"/>
                  <a:gd fmla="*/ 805 w 2048" name="T48"/>
                  <a:gd fmla="*/ 1636 h 2048" name="T49"/>
                  <a:gd fmla="*/ 489 w 2048" name="T50"/>
                  <a:gd fmla="*/ 1365 h 2048" name="T51"/>
                  <a:gd fmla="*/ 393 w 2048" name="T52"/>
                  <a:gd fmla="*/ 1190 h 2048" name="T53"/>
                  <a:gd fmla="*/ 60 w 2048" name="T54"/>
                  <a:gd fmla="*/ 683 h 2048" name="T55"/>
                  <a:gd fmla="*/ 0 w 2048" name="T56"/>
                  <a:gd fmla="*/ 444 h 2048" name="T57"/>
                  <a:gd fmla="*/ 205 w 2048" name="T58"/>
                  <a:gd fmla="*/ 100 h 2048" name="T59"/>
                  <a:gd fmla="*/ 1684 w 2048" name="T60"/>
                  <a:gd fmla="*/ 1081 h 2048" name="T61"/>
                  <a:gd fmla="*/ 1795 w 2048" name="T62"/>
                  <a:gd fmla="*/ 1098 h 2048" name="T63"/>
                  <a:gd fmla="*/ 1795 w 2048" name="T64"/>
                  <a:gd fmla="*/ 928 h 2048" name="T65"/>
                  <a:gd fmla="*/ 1945 w 2048" name="T66"/>
                  <a:gd fmla="*/ 953 h 2048" name="T67"/>
                  <a:gd fmla="*/ 1017 w 2048" name="T68"/>
                  <a:gd fmla="*/ 1373 h 2048" name="T69"/>
                  <a:gd fmla="*/ 686 w 2048" name="T70"/>
                  <a:gd fmla="*/ 1859 h 2048" name="T71"/>
                  <a:gd fmla="*/ 941 w 2048" name="T72"/>
                  <a:gd fmla="*/ 1807 h 2048" name="T73"/>
                  <a:gd fmla="*/ 1253 w 2048" name="T74"/>
                  <a:gd fmla="*/ 1525 h 2048" name="T75"/>
                  <a:gd fmla="*/ 1354 w 2048" name="T76"/>
                  <a:gd fmla="*/ 1540 h 2048" name="T77"/>
                  <a:gd fmla="*/ 1358 w 2048" name="T78"/>
                  <a:gd fmla="*/ 1362 h 2048" name="T79"/>
                  <a:gd fmla="*/ 1528 w 2048" name="T80"/>
                  <a:gd fmla="*/ 1367 h 2048" name="T81"/>
                  <a:gd fmla="*/ 1511 w 2048" name="T82"/>
                  <a:gd fmla="*/ 1254 h 2048" name="T83"/>
                  <a:gd fmla="*/ 1576 w 2048" name="T84"/>
                  <a:gd fmla="*/ 1190 h 2048" name="T85"/>
                  <a:gd fmla="*/ 1687 w 2048" name="T86"/>
                  <a:gd fmla="*/ 1208 h 2048" name="T87"/>
                  <a:gd fmla="*/ 203 w 2048" name="T88"/>
                  <a:gd fmla="*/ 201 h 2048" name="T89"/>
                  <a:gd fmla="*/ 123 w 2048" name="T90"/>
                  <a:gd fmla="*/ 660 h 2048" name="T91"/>
                  <a:gd fmla="*/ 303 w 2048" name="T92"/>
                  <a:gd fmla="*/ 964 h 2048" name="T93"/>
                  <a:gd fmla="*/ 789 w 2048" name="T94"/>
                  <a:gd fmla="*/ 793 h 2048" name="T95"/>
                  <a:gd fmla="*/ 840 w 2048" name="T96"/>
                  <a:gd fmla="*/ 201 h 2048" name="T97"/>
                  <a:gd fmla="*/ 915 w 2048" name="T98"/>
                  <a:gd fmla="*/ 497 h 2048" name="T99"/>
                  <a:gd fmla="*/ 674 w 2048" name="T100"/>
                  <a:gd fmla="*/ 944 h 2048" name="T101"/>
                  <a:gd fmla="*/ 294 w 2048" name="T102"/>
                  <a:gd fmla="*/ 750 h 2048" name="T103"/>
                  <a:gd fmla="*/ 197 w 2048" name="T104"/>
                  <a:gd fmla="*/ 284 h 2048" name="T105"/>
                  <a:gd fmla="*/ 1252 w 2048" name="T106"/>
                  <a:gd fmla="*/ 445 h 2048" name="T107"/>
                  <a:gd fmla="*/ 1374 w 2048" name="T108"/>
                  <a:gd fmla="*/ 324 h 2048" name="T109"/>
                  <a:gd fmla="*/ 775 w 2048" name="T110"/>
                  <a:gd fmla="*/ 170 h 2048" name="T111"/>
                  <a:gd fmla="*/ 711 w 2048" name="T112"/>
                  <a:gd fmla="*/ 101 h 2048" name="T113"/>
                  <a:gd fmla="*/ 775 w 2048" name="T114"/>
                  <a:gd fmla="*/ 240 h 2048" name="T115"/>
                  <a:gd fmla="*/ 332 w 2048" name="T116"/>
                  <a:gd fmla="*/ 100 h 2048" name="T117"/>
                  <a:gd fmla="*/ 269 w 2048" name="T118"/>
                  <a:gd fmla="*/ 243 h 2048" name="T119"/>
                  <a:gd fmla="*/ 333 w 2048" name="T120"/>
                  <a:gd fmla="*/ 172 h 2048" name="T12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048" name="ODFRight"/>
                  <a:gd fmla="val 2048" name="ODFBottom"/>
                  <a:gd fmla="val 2048" name="ODFWidth"/>
                  <a:gd fmla="val 2048" name="ODFHeight"/>
                </a:gdLst>
                <a:rect b="OXMLTextRectB" l="OXMLTextRectL" r="OXMLTextRectR" t="OXMLTextRectT"/>
                <a:pathLst>
                  <a:path fill="norm" h="2048" stroke="true" w="2048">
                    <a:moveTo>
                      <a:pt x="280" y="0"/>
                    </a:moveTo>
                    <a:cubicBezTo>
                      <a:pt x="293" y="0"/>
                      <a:pt x="307" y="0"/>
                      <a:pt x="320" y="0"/>
                    </a:cubicBezTo>
                    <a:cubicBezTo>
                      <a:pt x="378" y="19"/>
                      <a:pt x="401" y="60"/>
                      <a:pt x="397" y="120"/>
                    </a:cubicBezTo>
                    <a:cubicBezTo>
                      <a:pt x="395" y="151"/>
                      <a:pt x="397" y="182"/>
                      <a:pt x="397" y="213"/>
                    </a:cubicBezTo>
                    <a:cubicBezTo>
                      <a:pt x="395" y="239"/>
                      <a:pt x="400" y="265"/>
                      <a:pt x="387" y="289"/>
                    </a:cubicBezTo>
                    <a:cubicBezTo>
                      <a:pt x="366" y="326"/>
                      <a:pt x="325" y="355"/>
                      <a:pt x="264" y="336"/>
                    </a:cubicBezTo>
                    <a:cubicBezTo>
                      <a:pt x="259" y="333"/>
                      <a:pt x="254" y="328"/>
                      <a:pt x="249" y="335"/>
                    </a:cubicBezTo>
                    <a:cubicBezTo>
                      <a:pt x="237" y="352"/>
                      <a:pt x="223" y="367"/>
                      <a:pt x="219" y="388"/>
                    </a:cubicBezTo>
                    <a:cubicBezTo>
                      <a:pt x="220" y="387"/>
                      <a:pt x="220" y="387"/>
                      <a:pt x="220" y="387"/>
                    </a:cubicBezTo>
                    <a:cubicBezTo>
                      <a:pt x="216" y="387"/>
                      <a:pt x="216" y="390"/>
                      <a:pt x="215" y="393"/>
                    </a:cubicBezTo>
                    <a:cubicBezTo>
                      <a:pt x="205" y="412"/>
                      <a:pt x="201" y="433"/>
                      <a:pt x="196" y="453"/>
                    </a:cubicBezTo>
                    <a:cubicBezTo>
                      <a:pt x="184" y="510"/>
                      <a:pt x="199" y="559"/>
                      <a:pt x="239" y="600"/>
                    </a:cubicBezTo>
                    <a:cubicBezTo>
                      <a:pt x="266" y="629"/>
                      <a:pt x="294" y="656"/>
                      <a:pt x="322" y="684"/>
                    </a:cubicBezTo>
                    <a:cubicBezTo>
                      <a:pt x="393" y="754"/>
                      <a:pt x="434" y="836"/>
                      <a:pt x="433" y="938"/>
                    </a:cubicBezTo>
                    <a:cubicBezTo>
                      <a:pt x="432" y="976"/>
                      <a:pt x="453" y="1004"/>
                      <a:pt x="487" y="1020"/>
                    </a:cubicBezTo>
                    <a:cubicBezTo>
                      <a:pt x="521" y="1035"/>
                      <a:pt x="553" y="1028"/>
                      <a:pt x="580" y="1004"/>
                    </a:cubicBezTo>
                    <a:cubicBezTo>
                      <a:pt x="603" y="985"/>
                      <a:pt x="611" y="959"/>
                      <a:pt x="611" y="931"/>
                    </a:cubicBezTo>
                    <a:cubicBezTo>
                      <a:pt x="611" y="834"/>
                      <a:pt x="651" y="755"/>
                      <a:pt x="718" y="687"/>
                    </a:cubicBezTo>
                    <a:cubicBezTo>
                      <a:pt x="747" y="658"/>
                      <a:pt x="776" y="630"/>
                      <a:pt x="804" y="601"/>
                    </a:cubicBezTo>
                    <a:cubicBezTo>
                      <a:pt x="826" y="577"/>
                      <a:pt x="844" y="550"/>
                      <a:pt x="848" y="518"/>
                    </a:cubicBezTo>
                    <a:cubicBezTo>
                      <a:pt x="857" y="453"/>
                      <a:pt x="835" y="396"/>
                      <a:pt x="799" y="343"/>
                    </a:cubicBezTo>
                    <a:cubicBezTo>
                      <a:pt x="793" y="334"/>
                      <a:pt x="787" y="333"/>
                      <a:pt x="776" y="336"/>
                    </a:cubicBezTo>
                    <a:cubicBezTo>
                      <a:pt x="708" y="358"/>
                      <a:pt x="648" y="315"/>
                      <a:pt x="647" y="244"/>
                    </a:cubicBezTo>
                    <a:cubicBezTo>
                      <a:pt x="646" y="187"/>
                      <a:pt x="648" y="129"/>
                      <a:pt x="648" y="72"/>
                    </a:cubicBezTo>
                    <a:cubicBezTo>
                      <a:pt x="661" y="35"/>
                      <a:pt x="687" y="12"/>
                      <a:pt x="724" y="0"/>
                    </a:cubicBezTo>
                    <a:cubicBezTo>
                      <a:pt x="737" y="0"/>
                      <a:pt x="751" y="0"/>
                      <a:pt x="764" y="0"/>
                    </a:cubicBezTo>
                    <a:cubicBezTo>
                      <a:pt x="778" y="8"/>
                      <a:pt x="795" y="13"/>
                      <a:pt x="808" y="24"/>
                    </a:cubicBezTo>
                    <a:cubicBezTo>
                      <a:pt x="826" y="44"/>
                      <a:pt x="839" y="68"/>
                      <a:pt x="839" y="96"/>
                    </a:cubicBezTo>
                    <a:cubicBezTo>
                      <a:pt x="839" y="108"/>
                      <a:pt x="843" y="115"/>
                      <a:pt x="853" y="122"/>
                    </a:cubicBezTo>
                    <a:cubicBezTo>
                      <a:pt x="948" y="189"/>
                      <a:pt x="1009" y="279"/>
                      <a:pt x="1035" y="393"/>
                    </a:cubicBezTo>
                    <a:cubicBezTo>
                      <a:pt x="1056" y="486"/>
                      <a:pt x="1049" y="576"/>
                      <a:pt x="998" y="660"/>
                    </a:cubicBezTo>
                    <a:cubicBezTo>
                      <a:pt x="966" y="714"/>
                      <a:pt x="927" y="762"/>
                      <a:pt x="879" y="802"/>
                    </a:cubicBezTo>
                    <a:cubicBezTo>
                      <a:pt x="831" y="842"/>
                      <a:pt x="810" y="891"/>
                      <a:pt x="808" y="953"/>
                    </a:cubicBezTo>
                    <a:cubicBezTo>
                      <a:pt x="803" y="1081"/>
                      <a:pt x="698" y="1197"/>
                      <a:pt x="571" y="1215"/>
                    </a:cubicBezTo>
                    <a:cubicBezTo>
                      <a:pt x="557" y="1217"/>
                      <a:pt x="553" y="1222"/>
                      <a:pt x="553" y="1235"/>
                    </a:cubicBezTo>
                    <a:cubicBezTo>
                      <a:pt x="554" y="1279"/>
                      <a:pt x="552" y="1323"/>
                      <a:pt x="554" y="1367"/>
                    </a:cubicBezTo>
                    <a:cubicBezTo>
                      <a:pt x="558" y="1458"/>
                      <a:pt x="603" y="1522"/>
                      <a:pt x="688" y="1558"/>
                    </a:cubicBezTo>
                    <a:cubicBezTo>
                      <a:pt x="725" y="1573"/>
                      <a:pt x="765" y="1572"/>
                      <a:pt x="804" y="1572"/>
                    </a:cubicBezTo>
                    <a:cubicBezTo>
                      <a:pt x="848" y="1571"/>
                      <a:pt x="849" y="1572"/>
                      <a:pt x="860" y="1530"/>
                    </a:cubicBezTo>
                    <a:cubicBezTo>
                      <a:pt x="882" y="1445"/>
                      <a:pt x="925" y="1374"/>
                      <a:pt x="988" y="1312"/>
                    </a:cubicBezTo>
                    <a:cubicBezTo>
                      <a:pt x="1102" y="1201"/>
                      <a:pt x="1213" y="1087"/>
                      <a:pt x="1326" y="975"/>
                    </a:cubicBezTo>
                    <a:cubicBezTo>
                      <a:pt x="1337" y="965"/>
                      <a:pt x="1341" y="954"/>
                      <a:pt x="1341" y="940"/>
                    </a:cubicBezTo>
                    <a:cubicBezTo>
                      <a:pt x="1340" y="846"/>
                      <a:pt x="1340" y="752"/>
                      <a:pt x="1341" y="658"/>
                    </a:cubicBezTo>
                    <a:cubicBezTo>
                      <a:pt x="1341" y="638"/>
                      <a:pt x="1336" y="630"/>
                      <a:pt x="1316" y="624"/>
                    </a:cubicBezTo>
                    <a:cubicBezTo>
                      <a:pt x="1222" y="595"/>
                      <a:pt x="1167" y="494"/>
                      <a:pt x="1193" y="400"/>
                    </a:cubicBezTo>
                    <a:cubicBezTo>
                      <a:pt x="1223" y="295"/>
                      <a:pt x="1312" y="247"/>
                      <a:pt x="1414" y="267"/>
                    </a:cubicBezTo>
                    <a:cubicBezTo>
                      <a:pt x="1497" y="284"/>
                      <a:pt x="1558" y="358"/>
                      <a:pt x="1559" y="444"/>
                    </a:cubicBezTo>
                    <a:cubicBezTo>
                      <a:pt x="1560" y="534"/>
                      <a:pt x="1503" y="604"/>
                      <a:pt x="1424" y="626"/>
                    </a:cubicBezTo>
                    <a:cubicBezTo>
                      <a:pt x="1408" y="630"/>
                      <a:pt x="1404" y="637"/>
                      <a:pt x="1404" y="653"/>
                    </a:cubicBezTo>
                    <a:cubicBezTo>
                      <a:pt x="1405" y="727"/>
                      <a:pt x="1404" y="801"/>
                      <a:pt x="1405" y="875"/>
                    </a:cubicBezTo>
                    <a:cubicBezTo>
                      <a:pt x="1405" y="880"/>
                      <a:pt x="1402" y="887"/>
                      <a:pt x="1410" y="894"/>
                    </a:cubicBezTo>
                    <a:cubicBezTo>
                      <a:pt x="1415" y="888"/>
                      <a:pt x="1419" y="882"/>
                      <a:pt x="1424" y="877"/>
                    </a:cubicBezTo>
                    <a:cubicBezTo>
                      <a:pt x="1495" y="806"/>
                      <a:pt x="1564" y="735"/>
                      <a:pt x="1637" y="666"/>
                    </a:cubicBezTo>
                    <a:cubicBezTo>
                      <a:pt x="1720" y="587"/>
                      <a:pt x="1852" y="578"/>
                      <a:pt x="1943" y="642"/>
                    </a:cubicBezTo>
                    <a:cubicBezTo>
                      <a:pt x="1957" y="652"/>
                      <a:pt x="1971" y="664"/>
                      <a:pt x="1985" y="676"/>
                    </a:cubicBezTo>
                    <a:cubicBezTo>
                      <a:pt x="1984" y="675"/>
                      <a:pt x="1984" y="675"/>
                      <a:pt x="1984" y="675"/>
                    </a:cubicBezTo>
                    <a:cubicBezTo>
                      <a:pt x="1985" y="677"/>
                      <a:pt x="1987" y="679"/>
                      <a:pt x="1988" y="680"/>
                    </a:cubicBezTo>
                    <a:cubicBezTo>
                      <a:pt x="2003" y="702"/>
                      <a:pt x="2019" y="723"/>
                      <a:pt x="2028" y="748"/>
                    </a:cubicBezTo>
                    <a:cubicBezTo>
                      <a:pt x="2035" y="766"/>
                      <a:pt x="2041" y="785"/>
                      <a:pt x="2048" y="804"/>
                    </a:cubicBezTo>
                    <a:cubicBezTo>
                      <a:pt x="2048" y="831"/>
                      <a:pt x="2048" y="857"/>
                      <a:pt x="2048" y="884"/>
                    </a:cubicBezTo>
                    <a:cubicBezTo>
                      <a:pt x="2041" y="892"/>
                      <a:pt x="2041" y="903"/>
                      <a:pt x="2040" y="913"/>
                    </a:cubicBezTo>
                    <a:cubicBezTo>
                      <a:pt x="2024" y="953"/>
                      <a:pt x="2005" y="990"/>
                      <a:pt x="1974" y="1021"/>
                    </a:cubicBezTo>
                    <a:cubicBezTo>
                      <a:pt x="1756" y="1238"/>
                      <a:pt x="1538" y="1455"/>
                      <a:pt x="1320" y="1673"/>
                    </a:cubicBezTo>
                    <a:cubicBezTo>
                      <a:pt x="1264" y="1728"/>
                      <a:pt x="1198" y="1766"/>
                      <a:pt x="1120" y="1784"/>
                    </a:cubicBezTo>
                    <a:cubicBezTo>
                      <a:pt x="1066" y="1797"/>
                      <a:pt x="1018" y="1823"/>
                      <a:pt x="977" y="1860"/>
                    </a:cubicBezTo>
                    <a:cubicBezTo>
                      <a:pt x="919" y="1912"/>
                      <a:pt x="867" y="1970"/>
                      <a:pt x="810" y="2024"/>
                    </a:cubicBezTo>
                    <a:cubicBezTo>
                      <a:pt x="792" y="2032"/>
                      <a:pt x="774" y="2040"/>
                      <a:pt x="756" y="2048"/>
                    </a:cubicBezTo>
                    <a:cubicBezTo>
                      <a:pt x="739" y="2048"/>
                      <a:pt x="721" y="2048"/>
                      <a:pt x="704" y="2048"/>
                    </a:cubicBezTo>
                    <a:cubicBezTo>
                      <a:pt x="657" y="2032"/>
                      <a:pt x="620" y="2006"/>
                      <a:pt x="603" y="1956"/>
                    </a:cubicBezTo>
                    <a:cubicBezTo>
                      <a:pt x="603" y="1954"/>
                      <a:pt x="602" y="1952"/>
                      <a:pt x="599" y="1952"/>
                    </a:cubicBezTo>
                    <a:cubicBezTo>
                      <a:pt x="599" y="1953"/>
                      <a:pt x="599" y="1953"/>
                      <a:pt x="599" y="1953"/>
                    </a:cubicBezTo>
                    <a:cubicBezTo>
                      <a:pt x="603" y="1938"/>
                      <a:pt x="596" y="1923"/>
                      <a:pt x="597" y="1907"/>
                    </a:cubicBezTo>
                    <a:cubicBezTo>
                      <a:pt x="601" y="1868"/>
                      <a:pt x="617" y="1835"/>
                      <a:pt x="646" y="1807"/>
                    </a:cubicBezTo>
                    <a:cubicBezTo>
                      <a:pt x="696" y="1757"/>
                      <a:pt x="749" y="1709"/>
                      <a:pt x="795" y="1655"/>
                    </a:cubicBezTo>
                    <a:cubicBezTo>
                      <a:pt x="800" y="1650"/>
                      <a:pt x="806" y="1645"/>
                      <a:pt x="805" y="1636"/>
                    </a:cubicBezTo>
                    <a:cubicBezTo>
                      <a:pt x="790" y="1636"/>
                      <a:pt x="776" y="1636"/>
                      <a:pt x="762" y="1636"/>
                    </a:cubicBezTo>
                    <a:cubicBezTo>
                      <a:pt x="669" y="1633"/>
                      <a:pt x="594" y="1596"/>
                      <a:pt x="539" y="1520"/>
                    </a:cubicBezTo>
                    <a:cubicBezTo>
                      <a:pt x="506" y="1474"/>
                      <a:pt x="489" y="1422"/>
                      <a:pt x="489" y="1365"/>
                    </a:cubicBezTo>
                    <a:cubicBezTo>
                      <a:pt x="489" y="1322"/>
                      <a:pt x="489" y="1279"/>
                      <a:pt x="489" y="1235"/>
                    </a:cubicBezTo>
                    <a:cubicBezTo>
                      <a:pt x="489" y="1222"/>
                      <a:pt x="486" y="1216"/>
                      <a:pt x="472" y="1215"/>
                    </a:cubicBezTo>
                    <a:cubicBezTo>
                      <a:pt x="444" y="1213"/>
                      <a:pt x="417" y="1203"/>
                      <a:pt x="393" y="1190"/>
                    </a:cubicBezTo>
                    <a:cubicBezTo>
                      <a:pt x="297" y="1134"/>
                      <a:pt x="242" y="1052"/>
                      <a:pt x="240" y="938"/>
                    </a:cubicBezTo>
                    <a:cubicBezTo>
                      <a:pt x="239" y="891"/>
                      <a:pt x="224" y="849"/>
                      <a:pt x="187" y="818"/>
                    </a:cubicBezTo>
                    <a:cubicBezTo>
                      <a:pt x="139" y="778"/>
                      <a:pt x="96" y="734"/>
                      <a:pt x="60" y="683"/>
                    </a:cubicBezTo>
                    <a:cubicBezTo>
                      <a:pt x="43" y="653"/>
                      <a:pt x="26" y="623"/>
                      <a:pt x="15" y="590"/>
                    </a:cubicBezTo>
                    <a:cubicBezTo>
                      <a:pt x="9" y="573"/>
                      <a:pt x="9" y="555"/>
                      <a:pt x="0" y="540"/>
                    </a:cubicBezTo>
                    <a:cubicBezTo>
                      <a:pt x="0" y="508"/>
                      <a:pt x="0" y="476"/>
                      <a:pt x="0" y="444"/>
                    </a:cubicBezTo>
                    <a:cubicBezTo>
                      <a:pt x="5" y="442"/>
                      <a:pt x="4" y="438"/>
                      <a:pt x="4" y="434"/>
                    </a:cubicBezTo>
                    <a:cubicBezTo>
                      <a:pt x="25" y="305"/>
                      <a:pt x="88" y="201"/>
                      <a:pt x="194" y="125"/>
                    </a:cubicBezTo>
                    <a:cubicBezTo>
                      <a:pt x="204" y="118"/>
                      <a:pt x="205" y="110"/>
                      <a:pt x="205" y="100"/>
                    </a:cubicBezTo>
                    <a:cubicBezTo>
                      <a:pt x="204" y="71"/>
                      <a:pt x="214" y="47"/>
                      <a:pt x="235" y="26"/>
                    </a:cubicBezTo>
                    <a:cubicBezTo>
                      <a:pt x="248" y="14"/>
                      <a:pt x="265" y="8"/>
                      <a:pt x="280" y="0"/>
                    </a:cubicBezTo>
                    <a:close/>
                    <a:moveTo>
                      <a:pt x="1684" y="1081"/>
                    </a:moveTo>
                    <a:cubicBezTo>
                      <a:pt x="1675" y="1065"/>
                      <a:pt x="1673" y="1050"/>
                      <a:pt x="1687" y="1036"/>
                    </a:cubicBezTo>
                    <a:cubicBezTo>
                      <a:pt x="1701" y="1023"/>
                      <a:pt x="1716" y="1026"/>
                      <a:pt x="1731" y="1035"/>
                    </a:cubicBezTo>
                    <a:cubicBezTo>
                      <a:pt x="1753" y="1057"/>
                      <a:pt x="1775" y="1078"/>
                      <a:pt x="1795" y="1098"/>
                    </a:cubicBezTo>
                    <a:cubicBezTo>
                      <a:pt x="1816" y="1078"/>
                      <a:pt x="1837" y="1057"/>
                      <a:pt x="1855" y="1038"/>
                    </a:cubicBezTo>
                    <a:cubicBezTo>
                      <a:pt x="1835" y="1017"/>
                      <a:pt x="1814" y="994"/>
                      <a:pt x="1793" y="972"/>
                    </a:cubicBezTo>
                    <a:cubicBezTo>
                      <a:pt x="1784" y="957"/>
                      <a:pt x="1782" y="942"/>
                      <a:pt x="1795" y="928"/>
                    </a:cubicBezTo>
                    <a:cubicBezTo>
                      <a:pt x="1809" y="915"/>
                      <a:pt x="1824" y="917"/>
                      <a:pt x="1839" y="926"/>
                    </a:cubicBezTo>
                    <a:cubicBezTo>
                      <a:pt x="1861" y="947"/>
                      <a:pt x="1884" y="969"/>
                      <a:pt x="1906" y="990"/>
                    </a:cubicBezTo>
                    <a:cubicBezTo>
                      <a:pt x="1918" y="979"/>
                      <a:pt x="1933" y="967"/>
                      <a:pt x="1945" y="953"/>
                    </a:cubicBezTo>
                    <a:cubicBezTo>
                      <a:pt x="2005" y="881"/>
                      <a:pt x="1998" y="772"/>
                      <a:pt x="1929" y="709"/>
                    </a:cubicBezTo>
                    <a:cubicBezTo>
                      <a:pt x="1856" y="642"/>
                      <a:pt x="1744" y="647"/>
                      <a:pt x="1669" y="722"/>
                    </a:cubicBezTo>
                    <a:cubicBezTo>
                      <a:pt x="1452" y="939"/>
                      <a:pt x="1235" y="1156"/>
                      <a:pt x="1017" y="1373"/>
                    </a:cubicBezTo>
                    <a:cubicBezTo>
                      <a:pt x="970" y="1420"/>
                      <a:pt x="940" y="1476"/>
                      <a:pt x="925" y="1540"/>
                    </a:cubicBezTo>
                    <a:cubicBezTo>
                      <a:pt x="909" y="1605"/>
                      <a:pt x="879" y="1662"/>
                      <a:pt x="834" y="1711"/>
                    </a:cubicBezTo>
                    <a:cubicBezTo>
                      <a:pt x="787" y="1762"/>
                      <a:pt x="735" y="1810"/>
                      <a:pt x="686" y="1859"/>
                    </a:cubicBezTo>
                    <a:cubicBezTo>
                      <a:pt x="653" y="1891"/>
                      <a:pt x="652" y="1931"/>
                      <a:pt x="681" y="1960"/>
                    </a:cubicBezTo>
                    <a:cubicBezTo>
                      <a:pt x="712" y="1991"/>
                      <a:pt x="751" y="1990"/>
                      <a:pt x="784" y="1958"/>
                    </a:cubicBezTo>
                    <a:cubicBezTo>
                      <a:pt x="837" y="1908"/>
                      <a:pt x="885" y="1853"/>
                      <a:pt x="941" y="1807"/>
                    </a:cubicBezTo>
                    <a:cubicBezTo>
                      <a:pt x="991" y="1766"/>
                      <a:pt x="1045" y="1735"/>
                      <a:pt x="1107" y="1719"/>
                    </a:cubicBezTo>
                    <a:cubicBezTo>
                      <a:pt x="1191" y="1699"/>
                      <a:pt x="1257" y="1651"/>
                      <a:pt x="1314" y="1583"/>
                    </a:cubicBezTo>
                    <a:cubicBezTo>
                      <a:pt x="1293" y="1564"/>
                      <a:pt x="1273" y="1545"/>
                      <a:pt x="1253" y="1525"/>
                    </a:cubicBezTo>
                    <a:cubicBezTo>
                      <a:pt x="1235" y="1507"/>
                      <a:pt x="1234" y="1488"/>
                      <a:pt x="1249" y="1475"/>
                    </a:cubicBezTo>
                    <a:cubicBezTo>
                      <a:pt x="1263" y="1461"/>
                      <a:pt x="1281" y="1463"/>
                      <a:pt x="1298" y="1480"/>
                    </a:cubicBezTo>
                    <a:cubicBezTo>
                      <a:pt x="1318" y="1500"/>
                      <a:pt x="1337" y="1521"/>
                      <a:pt x="1354" y="1540"/>
                    </a:cubicBezTo>
                    <a:cubicBezTo>
                      <a:pt x="1378" y="1517"/>
                      <a:pt x="1399" y="1497"/>
                      <a:pt x="1424" y="1473"/>
                    </a:cubicBezTo>
                    <a:cubicBezTo>
                      <a:pt x="1401" y="1451"/>
                      <a:pt x="1379" y="1430"/>
                      <a:pt x="1356" y="1409"/>
                    </a:cubicBezTo>
                    <a:cubicBezTo>
                      <a:pt x="1345" y="1393"/>
                      <a:pt x="1343" y="1377"/>
                      <a:pt x="1358" y="1362"/>
                    </a:cubicBezTo>
                    <a:cubicBezTo>
                      <a:pt x="1373" y="1349"/>
                      <a:pt x="1388" y="1352"/>
                      <a:pt x="1403" y="1363"/>
                    </a:cubicBezTo>
                    <a:cubicBezTo>
                      <a:pt x="1425" y="1385"/>
                      <a:pt x="1447" y="1406"/>
                      <a:pt x="1467" y="1426"/>
                    </a:cubicBezTo>
                    <a:cubicBezTo>
                      <a:pt x="1488" y="1406"/>
                      <a:pt x="1509" y="1385"/>
                      <a:pt x="1528" y="1367"/>
                    </a:cubicBezTo>
                    <a:cubicBezTo>
                      <a:pt x="1507" y="1345"/>
                      <a:pt x="1486" y="1322"/>
                      <a:pt x="1465" y="1300"/>
                    </a:cubicBezTo>
                    <a:cubicBezTo>
                      <a:pt x="1454" y="1284"/>
                      <a:pt x="1451" y="1269"/>
                      <a:pt x="1466" y="1255"/>
                    </a:cubicBezTo>
                    <a:cubicBezTo>
                      <a:pt x="1480" y="1240"/>
                      <a:pt x="1496" y="1243"/>
                      <a:pt x="1511" y="1254"/>
                    </a:cubicBezTo>
                    <a:cubicBezTo>
                      <a:pt x="1534" y="1275"/>
                      <a:pt x="1557" y="1297"/>
                      <a:pt x="1578" y="1317"/>
                    </a:cubicBezTo>
                    <a:cubicBezTo>
                      <a:pt x="1598" y="1297"/>
                      <a:pt x="1619" y="1277"/>
                      <a:pt x="1641" y="1256"/>
                    </a:cubicBezTo>
                    <a:cubicBezTo>
                      <a:pt x="1619" y="1234"/>
                      <a:pt x="1597" y="1212"/>
                      <a:pt x="1576" y="1190"/>
                    </a:cubicBezTo>
                    <a:cubicBezTo>
                      <a:pt x="1566" y="1175"/>
                      <a:pt x="1564" y="1160"/>
                      <a:pt x="1577" y="1146"/>
                    </a:cubicBezTo>
                    <a:cubicBezTo>
                      <a:pt x="1591" y="1132"/>
                      <a:pt x="1606" y="1134"/>
                      <a:pt x="1622" y="1144"/>
                    </a:cubicBezTo>
                    <a:cubicBezTo>
                      <a:pt x="1644" y="1166"/>
                      <a:pt x="1666" y="1187"/>
                      <a:pt x="1687" y="1208"/>
                    </a:cubicBezTo>
                    <a:cubicBezTo>
                      <a:pt x="1708" y="1187"/>
                      <a:pt x="1729" y="1166"/>
                      <a:pt x="1748" y="1147"/>
                    </a:cubicBezTo>
                    <a:cubicBezTo>
                      <a:pt x="1727" y="1126"/>
                      <a:pt x="1706" y="1103"/>
                      <a:pt x="1684" y="1081"/>
                    </a:cubicBezTo>
                    <a:close/>
                    <a:moveTo>
                      <a:pt x="203" y="201"/>
                    </a:moveTo>
                    <a:cubicBezTo>
                      <a:pt x="196" y="202"/>
                      <a:pt x="192" y="207"/>
                      <a:pt x="188" y="211"/>
                    </a:cubicBezTo>
                    <a:cubicBezTo>
                      <a:pt x="150" y="247"/>
                      <a:pt x="119" y="289"/>
                      <a:pt x="98" y="337"/>
                    </a:cubicBezTo>
                    <a:cubicBezTo>
                      <a:pt x="50" y="449"/>
                      <a:pt x="48" y="557"/>
                      <a:pt x="123" y="660"/>
                    </a:cubicBezTo>
                    <a:cubicBezTo>
                      <a:pt x="154" y="702"/>
                      <a:pt x="192" y="738"/>
                      <a:pt x="230" y="773"/>
                    </a:cubicBezTo>
                    <a:cubicBezTo>
                      <a:pt x="265" y="804"/>
                      <a:pt x="287" y="844"/>
                      <a:pt x="297" y="890"/>
                    </a:cubicBezTo>
                    <a:cubicBezTo>
                      <a:pt x="302" y="915"/>
                      <a:pt x="301" y="939"/>
                      <a:pt x="303" y="964"/>
                    </a:cubicBezTo>
                    <a:cubicBezTo>
                      <a:pt x="315" y="1087"/>
                      <a:pt x="442" y="1178"/>
                      <a:pt x="562" y="1150"/>
                    </a:cubicBezTo>
                    <a:cubicBezTo>
                      <a:pt x="667" y="1126"/>
                      <a:pt x="735" y="1041"/>
                      <a:pt x="736" y="933"/>
                    </a:cubicBezTo>
                    <a:cubicBezTo>
                      <a:pt x="736" y="880"/>
                      <a:pt x="753" y="832"/>
                      <a:pt x="789" y="793"/>
                    </a:cubicBezTo>
                    <a:cubicBezTo>
                      <a:pt x="816" y="762"/>
                      <a:pt x="848" y="735"/>
                      <a:pt x="876" y="705"/>
                    </a:cubicBezTo>
                    <a:cubicBezTo>
                      <a:pt x="959" y="617"/>
                      <a:pt x="993" y="516"/>
                      <a:pt x="960" y="396"/>
                    </a:cubicBezTo>
                    <a:cubicBezTo>
                      <a:pt x="939" y="320"/>
                      <a:pt x="900" y="256"/>
                      <a:pt x="840" y="201"/>
                    </a:cubicBezTo>
                    <a:cubicBezTo>
                      <a:pt x="836" y="225"/>
                      <a:pt x="842" y="248"/>
                      <a:pt x="836" y="269"/>
                    </a:cubicBezTo>
                    <a:cubicBezTo>
                      <a:pt x="832" y="281"/>
                      <a:pt x="835" y="288"/>
                      <a:pt x="842" y="297"/>
                    </a:cubicBezTo>
                    <a:cubicBezTo>
                      <a:pt x="890" y="355"/>
                      <a:pt x="905" y="426"/>
                      <a:pt x="915" y="497"/>
                    </a:cubicBezTo>
                    <a:cubicBezTo>
                      <a:pt x="919" y="530"/>
                      <a:pt x="907" y="563"/>
                      <a:pt x="890" y="592"/>
                    </a:cubicBezTo>
                    <a:cubicBezTo>
                      <a:pt x="861" y="642"/>
                      <a:pt x="816" y="678"/>
                      <a:pt x="776" y="717"/>
                    </a:cubicBezTo>
                    <a:cubicBezTo>
                      <a:pt x="712" y="780"/>
                      <a:pt x="675" y="852"/>
                      <a:pt x="674" y="944"/>
                    </a:cubicBezTo>
                    <a:cubicBezTo>
                      <a:pt x="673" y="1048"/>
                      <a:pt x="572" y="1116"/>
                      <a:pt x="473" y="1083"/>
                    </a:cubicBezTo>
                    <a:cubicBezTo>
                      <a:pt x="406" y="1062"/>
                      <a:pt x="363" y="1004"/>
                      <a:pt x="362" y="931"/>
                    </a:cubicBezTo>
                    <a:cubicBezTo>
                      <a:pt x="360" y="862"/>
                      <a:pt x="338" y="802"/>
                      <a:pt x="294" y="750"/>
                    </a:cubicBezTo>
                    <a:cubicBezTo>
                      <a:pt x="259" y="709"/>
                      <a:pt x="217" y="676"/>
                      <a:pt x="182" y="636"/>
                    </a:cubicBezTo>
                    <a:cubicBezTo>
                      <a:pt x="151" y="602"/>
                      <a:pt x="127" y="564"/>
                      <a:pt x="123" y="516"/>
                    </a:cubicBezTo>
                    <a:cubicBezTo>
                      <a:pt x="116" y="429"/>
                      <a:pt x="143" y="352"/>
                      <a:pt x="197" y="284"/>
                    </a:cubicBezTo>
                    <a:cubicBezTo>
                      <a:pt x="201" y="279"/>
                      <a:pt x="209" y="275"/>
                      <a:pt x="207" y="268"/>
                    </a:cubicBezTo>
                    <a:cubicBezTo>
                      <a:pt x="202" y="246"/>
                      <a:pt x="207" y="223"/>
                      <a:pt x="203" y="201"/>
                    </a:cubicBezTo>
                    <a:close/>
                    <a:moveTo>
                      <a:pt x="1252" y="445"/>
                    </a:moveTo>
                    <a:cubicBezTo>
                      <a:pt x="1252" y="512"/>
                      <a:pt x="1306" y="566"/>
                      <a:pt x="1374" y="566"/>
                    </a:cubicBezTo>
                    <a:cubicBezTo>
                      <a:pt x="1440" y="566"/>
                      <a:pt x="1495" y="511"/>
                      <a:pt x="1494" y="445"/>
                    </a:cubicBezTo>
                    <a:cubicBezTo>
                      <a:pt x="1494" y="378"/>
                      <a:pt x="1440" y="324"/>
                      <a:pt x="1374" y="324"/>
                    </a:cubicBezTo>
                    <a:cubicBezTo>
                      <a:pt x="1306" y="324"/>
                      <a:pt x="1252" y="377"/>
                      <a:pt x="1252" y="445"/>
                    </a:cubicBezTo>
                    <a:close/>
                    <a:moveTo>
                      <a:pt x="775" y="170"/>
                    </a:moveTo>
                    <a:cubicBezTo>
                      <a:pt x="775" y="170"/>
                      <a:pt x="775" y="170"/>
                      <a:pt x="775" y="170"/>
                    </a:cubicBezTo>
                    <a:cubicBezTo>
                      <a:pt x="775" y="147"/>
                      <a:pt x="775" y="125"/>
                      <a:pt x="775" y="102"/>
                    </a:cubicBezTo>
                    <a:cubicBezTo>
                      <a:pt x="774" y="79"/>
                      <a:pt x="762" y="64"/>
                      <a:pt x="743" y="64"/>
                    </a:cubicBezTo>
                    <a:cubicBezTo>
                      <a:pt x="724" y="64"/>
                      <a:pt x="711" y="78"/>
                      <a:pt x="711" y="101"/>
                    </a:cubicBezTo>
                    <a:cubicBezTo>
                      <a:pt x="710" y="148"/>
                      <a:pt x="710" y="194"/>
                      <a:pt x="711" y="241"/>
                    </a:cubicBezTo>
                    <a:cubicBezTo>
                      <a:pt x="711" y="264"/>
                      <a:pt x="724" y="279"/>
                      <a:pt x="743" y="278"/>
                    </a:cubicBezTo>
                    <a:cubicBezTo>
                      <a:pt x="761" y="278"/>
                      <a:pt x="774" y="262"/>
                      <a:pt x="775" y="240"/>
                    </a:cubicBezTo>
                    <a:cubicBezTo>
                      <a:pt x="775" y="216"/>
                      <a:pt x="775" y="193"/>
                      <a:pt x="775" y="170"/>
                    </a:cubicBezTo>
                    <a:close/>
                    <a:moveTo>
                      <a:pt x="333" y="172"/>
                    </a:moveTo>
                    <a:cubicBezTo>
                      <a:pt x="333" y="148"/>
                      <a:pt x="333" y="124"/>
                      <a:pt x="332" y="100"/>
                    </a:cubicBezTo>
                    <a:cubicBezTo>
                      <a:pt x="332" y="79"/>
                      <a:pt x="318" y="64"/>
                      <a:pt x="301" y="64"/>
                    </a:cubicBezTo>
                    <a:cubicBezTo>
                      <a:pt x="282" y="64"/>
                      <a:pt x="269" y="78"/>
                      <a:pt x="269" y="100"/>
                    </a:cubicBezTo>
                    <a:cubicBezTo>
                      <a:pt x="268" y="148"/>
                      <a:pt x="268" y="196"/>
                      <a:pt x="269" y="243"/>
                    </a:cubicBezTo>
                    <a:cubicBezTo>
                      <a:pt x="269" y="264"/>
                      <a:pt x="283" y="279"/>
                      <a:pt x="302" y="278"/>
                    </a:cubicBezTo>
                    <a:cubicBezTo>
                      <a:pt x="320" y="278"/>
                      <a:pt x="332" y="264"/>
                      <a:pt x="332" y="244"/>
                    </a:cubicBezTo>
                    <a:cubicBezTo>
                      <a:pt x="333" y="220"/>
                      <a:pt x="333" y="196"/>
                      <a:pt x="333" y="172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2" name="Shape 62"/>
              <p:cNvSpPr txBox="false"/>
              <p:nvPr isPhoto="false"/>
            </p:nvSpPr>
            <p:spPr>
              <a:xfrm flipH="false" flipV="false" rot="0">
                <a:off x="161584" y="0"/>
                <a:ext cx="420395" cy="460106"/>
              </a:xfrm>
              <a:custGeom>
                <a:avLst/>
                <a:gdLst>
                  <a:gd fmla="*/ 1433 w 1433" name="T0"/>
                  <a:gd fmla="*/ 676 h 1573" name="T1"/>
                  <a:gd fmla="*/ 1391 w 1433" name="T2"/>
                  <a:gd fmla="*/ 642 h 1573" name="T3"/>
                  <a:gd fmla="*/ 1085 w 1433" name="T4"/>
                  <a:gd fmla="*/ 666 h 1573" name="T5"/>
                  <a:gd fmla="*/ 872 w 1433" name="T6"/>
                  <a:gd fmla="*/ 877 h 1573" name="T7"/>
                  <a:gd fmla="*/ 858 w 1433" name="T8"/>
                  <a:gd fmla="*/ 894 h 1573" name="T9"/>
                  <a:gd fmla="*/ 853 w 1433" name="T10"/>
                  <a:gd fmla="*/ 875 h 1573" name="T11"/>
                  <a:gd fmla="*/ 852 w 1433" name="T12"/>
                  <a:gd fmla="*/ 653 h 1573" name="T13"/>
                  <a:gd fmla="*/ 872 w 1433" name="T14"/>
                  <a:gd fmla="*/ 626 h 1573" name="T15"/>
                  <a:gd fmla="*/ 1007 w 1433" name="T16"/>
                  <a:gd fmla="*/ 444 h 1573" name="T17"/>
                  <a:gd fmla="*/ 862 w 1433" name="T18"/>
                  <a:gd fmla="*/ 267 h 1573" name="T19"/>
                  <a:gd fmla="*/ 641 w 1433" name="T20"/>
                  <a:gd fmla="*/ 400 h 1573" name="T21"/>
                  <a:gd fmla="*/ 764 w 1433" name="T22"/>
                  <a:gd fmla="*/ 624 h 1573" name="T23"/>
                  <a:gd fmla="*/ 789 w 1433" name="T24"/>
                  <a:gd fmla="*/ 658 h 1573" name="T25"/>
                  <a:gd fmla="*/ 789 w 1433" name="T26"/>
                  <a:gd fmla="*/ 940 h 1573" name="T27"/>
                  <a:gd fmla="*/ 774 w 1433" name="T28"/>
                  <a:gd fmla="*/ 975 h 1573" name="T29"/>
                  <a:gd fmla="*/ 436 w 1433" name="T30"/>
                  <a:gd fmla="*/ 1312 h 1573" name="T31"/>
                  <a:gd fmla="*/ 308 w 1433" name="T32"/>
                  <a:gd fmla="*/ 1530 h 1573" name="T33"/>
                  <a:gd fmla="*/ 252 w 1433" name="T34"/>
                  <a:gd fmla="*/ 1572 h 1573" name="T35"/>
                  <a:gd fmla="*/ 136 w 1433" name="T36"/>
                  <a:gd fmla="*/ 1558 h 1573" name="T37"/>
                  <a:gd fmla="*/ 2 w 1433" name="T38"/>
                  <a:gd fmla="*/ 1367 h 1573" name="T39"/>
                  <a:gd fmla="*/ 1 w 1433" name="T40"/>
                  <a:gd fmla="*/ 1235 h 1573" name="T41"/>
                  <a:gd fmla="*/ 19 w 1433" name="T42"/>
                  <a:gd fmla="*/ 1215 h 1573" name="T43"/>
                  <a:gd fmla="*/ 256 w 1433" name="T44"/>
                  <a:gd fmla="*/ 953 h 1573" name="T45"/>
                  <a:gd fmla="*/ 327 w 1433" name="T46"/>
                  <a:gd fmla="*/ 802 h 1573" name="T47"/>
                  <a:gd fmla="*/ 446 w 1433" name="T48"/>
                  <a:gd fmla="*/ 660 h 1573" name="T49"/>
                  <a:gd fmla="*/ 483 w 1433" name="T50"/>
                  <a:gd fmla="*/ 393 h 1573" name="T51"/>
                  <a:gd fmla="*/ 301 w 1433" name="T52"/>
                  <a:gd fmla="*/ 122 h 1573" name="T53"/>
                  <a:gd fmla="*/ 287 w 1433" name="T54"/>
                  <a:gd fmla="*/ 96 h 1573" name="T55"/>
                  <a:gd fmla="*/ 256 w 1433" name="T56"/>
                  <a:gd fmla="*/ 24 h 1573" name="T57"/>
                  <a:gd fmla="*/ 320 w 1433" name="T58"/>
                  <a:gd fmla="*/ 12 h 1573" name="T59"/>
                  <a:gd fmla="*/ 400 w 1433" name="T60"/>
                  <a:gd fmla="*/ 0 h 1573" name="T61"/>
                  <a:gd fmla="*/ 544 w 1433" name="T62"/>
                  <a:gd fmla="*/ 0 h 1573" name="T63"/>
                  <a:gd fmla="*/ 555 w 1433" name="T64"/>
                  <a:gd fmla="*/ 4 h 1573" name="T65"/>
                  <a:gd fmla="*/ 943 w 1433" name="T66"/>
                  <a:gd fmla="*/ 115 h 1573" name="T67"/>
                  <a:gd fmla="*/ 1375 w 1433" name="T68"/>
                  <a:gd fmla="*/ 541 h 1573" name="T69"/>
                  <a:gd fmla="*/ 1433 w 1433" name="T70"/>
                  <a:gd fmla="*/ 676 h 1573" name="T7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33" name="ODFRight"/>
                  <a:gd fmla="val 1573" name="ODFBottom"/>
                  <a:gd fmla="val 1433" name="ODFWidth"/>
                  <a:gd fmla="val 1573" name="ODFHeight"/>
                </a:gdLst>
                <a:rect b="OXMLTextRectB" l="OXMLTextRectL" r="OXMLTextRectR" t="OXMLTextRectT"/>
                <a:pathLst>
                  <a:path fill="norm" h="1573" stroke="true" w="1433">
                    <a:moveTo>
                      <a:pt x="1433" y="676"/>
                    </a:moveTo>
                    <a:cubicBezTo>
                      <a:pt x="1419" y="664"/>
                      <a:pt x="1405" y="652"/>
                      <a:pt x="1391" y="642"/>
                    </a:cubicBezTo>
                    <a:cubicBezTo>
                      <a:pt x="1300" y="578"/>
                      <a:pt x="1168" y="587"/>
                      <a:pt x="1085" y="666"/>
                    </a:cubicBezTo>
                    <a:cubicBezTo>
                      <a:pt x="1012" y="735"/>
                      <a:pt x="943" y="806"/>
                      <a:pt x="872" y="877"/>
                    </a:cubicBezTo>
                    <a:cubicBezTo>
                      <a:pt x="867" y="882"/>
                      <a:pt x="863" y="888"/>
                      <a:pt x="858" y="894"/>
                    </a:cubicBezTo>
                    <a:cubicBezTo>
                      <a:pt x="850" y="887"/>
                      <a:pt x="853" y="880"/>
                      <a:pt x="853" y="875"/>
                    </a:cubicBezTo>
                    <a:cubicBezTo>
                      <a:pt x="852" y="801"/>
                      <a:pt x="853" y="727"/>
                      <a:pt x="852" y="653"/>
                    </a:cubicBezTo>
                    <a:cubicBezTo>
                      <a:pt x="852" y="637"/>
                      <a:pt x="856" y="630"/>
                      <a:pt x="872" y="626"/>
                    </a:cubicBezTo>
                    <a:cubicBezTo>
                      <a:pt x="951" y="604"/>
                      <a:pt x="1008" y="534"/>
                      <a:pt x="1007" y="444"/>
                    </a:cubicBezTo>
                    <a:cubicBezTo>
                      <a:pt x="1006" y="358"/>
                      <a:pt x="945" y="284"/>
                      <a:pt x="862" y="267"/>
                    </a:cubicBezTo>
                    <a:cubicBezTo>
                      <a:pt x="760" y="247"/>
                      <a:pt x="671" y="295"/>
                      <a:pt x="641" y="400"/>
                    </a:cubicBezTo>
                    <a:cubicBezTo>
                      <a:pt x="615" y="494"/>
                      <a:pt x="670" y="595"/>
                      <a:pt x="764" y="624"/>
                    </a:cubicBezTo>
                    <a:cubicBezTo>
                      <a:pt x="784" y="630"/>
                      <a:pt x="789" y="638"/>
                      <a:pt x="789" y="658"/>
                    </a:cubicBezTo>
                    <a:cubicBezTo>
                      <a:pt x="788" y="752"/>
                      <a:pt x="788" y="846"/>
                      <a:pt x="789" y="940"/>
                    </a:cubicBezTo>
                    <a:cubicBezTo>
                      <a:pt x="789" y="954"/>
                      <a:pt x="785" y="965"/>
                      <a:pt x="774" y="975"/>
                    </a:cubicBezTo>
                    <a:cubicBezTo>
                      <a:pt x="661" y="1087"/>
                      <a:pt x="550" y="1201"/>
                      <a:pt x="436" y="1312"/>
                    </a:cubicBezTo>
                    <a:cubicBezTo>
                      <a:pt x="373" y="1374"/>
                      <a:pt x="330" y="1445"/>
                      <a:pt x="308" y="1530"/>
                    </a:cubicBezTo>
                    <a:cubicBezTo>
                      <a:pt x="297" y="1572"/>
                      <a:pt x="296" y="1571"/>
                      <a:pt x="252" y="1572"/>
                    </a:cubicBezTo>
                    <a:cubicBezTo>
                      <a:pt x="213" y="1572"/>
                      <a:pt x="173" y="1573"/>
                      <a:pt x="136" y="1558"/>
                    </a:cubicBezTo>
                    <a:cubicBezTo>
                      <a:pt x="51" y="1522"/>
                      <a:pt x="6" y="1458"/>
                      <a:pt x="2" y="1367"/>
                    </a:cubicBezTo>
                    <a:cubicBezTo>
                      <a:pt x="0" y="1323"/>
                      <a:pt x="2" y="1279"/>
                      <a:pt x="1" y="1235"/>
                    </a:cubicBezTo>
                    <a:cubicBezTo>
                      <a:pt x="1" y="1222"/>
                      <a:pt x="5" y="1217"/>
                      <a:pt x="19" y="1215"/>
                    </a:cubicBezTo>
                    <a:cubicBezTo>
                      <a:pt x="146" y="1197"/>
                      <a:pt x="251" y="1081"/>
                      <a:pt x="256" y="953"/>
                    </a:cubicBezTo>
                    <a:cubicBezTo>
                      <a:pt x="258" y="891"/>
                      <a:pt x="279" y="842"/>
                      <a:pt x="327" y="802"/>
                    </a:cubicBezTo>
                    <a:cubicBezTo>
                      <a:pt x="375" y="762"/>
                      <a:pt x="414" y="714"/>
                      <a:pt x="446" y="660"/>
                    </a:cubicBezTo>
                    <a:cubicBezTo>
                      <a:pt x="497" y="576"/>
                      <a:pt x="504" y="486"/>
                      <a:pt x="483" y="393"/>
                    </a:cubicBezTo>
                    <a:cubicBezTo>
                      <a:pt x="457" y="279"/>
                      <a:pt x="396" y="189"/>
                      <a:pt x="301" y="122"/>
                    </a:cubicBezTo>
                    <a:cubicBezTo>
                      <a:pt x="291" y="115"/>
                      <a:pt x="287" y="108"/>
                      <a:pt x="287" y="96"/>
                    </a:cubicBezTo>
                    <a:cubicBezTo>
                      <a:pt x="287" y="68"/>
                      <a:pt x="274" y="44"/>
                      <a:pt x="256" y="24"/>
                    </a:cubicBezTo>
                    <a:cubicBezTo>
                      <a:pt x="277" y="18"/>
                      <a:pt x="299" y="16"/>
                      <a:pt x="320" y="12"/>
                    </a:cubicBezTo>
                    <a:cubicBezTo>
                      <a:pt x="347" y="7"/>
                      <a:pt x="374" y="8"/>
                      <a:pt x="400" y="0"/>
                    </a:cubicBezTo>
                    <a:cubicBezTo>
                      <a:pt x="448" y="0"/>
                      <a:pt x="496" y="0"/>
                      <a:pt x="544" y="0"/>
                    </a:cubicBezTo>
                    <a:cubicBezTo>
                      <a:pt x="546" y="4"/>
                      <a:pt x="551" y="4"/>
                      <a:pt x="555" y="4"/>
                    </a:cubicBezTo>
                    <a:cubicBezTo>
                      <a:pt x="692" y="14"/>
                      <a:pt x="822" y="52"/>
                      <a:pt x="943" y="115"/>
                    </a:cubicBezTo>
                    <a:cubicBezTo>
                      <a:pt x="1131" y="213"/>
                      <a:pt x="1274" y="355"/>
                      <a:pt x="1375" y="541"/>
                    </a:cubicBezTo>
                    <a:cubicBezTo>
                      <a:pt x="1398" y="584"/>
                      <a:pt x="1420" y="628"/>
                      <a:pt x="1433" y="676"/>
                    </a:cubicBez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3" name="Shape 63"/>
              <p:cNvSpPr txBox="false"/>
              <p:nvPr isPhoto="false"/>
            </p:nvSpPr>
            <p:spPr>
              <a:xfrm flipH="false" flipV="false" rot="0">
                <a:off x="236900" y="267026"/>
                <a:ext cx="362882" cy="331386"/>
              </a:xfrm>
              <a:custGeom>
                <a:avLst/>
                <a:gdLst>
                  <a:gd fmla="*/ 0 w 1238" name="T0"/>
                  <a:gd fmla="*/ 1111 h 1135" name="T1"/>
                  <a:gd fmla="*/ 167 w 1238" name="T2"/>
                  <a:gd fmla="*/ 947 h 1135" name="T3"/>
                  <a:gd fmla="*/ 310 w 1238" name="T4"/>
                  <a:gd fmla="*/ 871 h 1135" name="T5"/>
                  <a:gd fmla="*/ 510 w 1238" name="T6"/>
                  <a:gd fmla="*/ 760 h 1135" name="T7"/>
                  <a:gd fmla="*/ 1164 w 1238" name="T8"/>
                  <a:gd fmla="*/ 108 h 1135" name="T9"/>
                  <a:gd fmla="*/ 1230 w 1238" name="T10"/>
                  <a:gd fmla="*/ 0 h 1135" name="T11"/>
                  <a:gd fmla="*/ 1238 w 1238" name="T12"/>
                  <a:gd fmla="*/ 39 h 1135" name="T13"/>
                  <a:gd fmla="*/ 1238 w 1238" name="T14"/>
                  <a:gd fmla="*/ 191 h 1135" name="T15"/>
                  <a:gd fmla="*/ 1234 w 1238" name="T16"/>
                  <a:gd fmla="*/ 205 h 1135" name="T17"/>
                  <a:gd fmla="*/ 1203 w 1238" name="T18"/>
                  <a:gd fmla="*/ 376 h 1135" name="T19"/>
                  <a:gd fmla="*/ 1067 w 1238" name="T20"/>
                  <a:gd fmla="*/ 678 h 1135" name="T21"/>
                  <a:gd fmla="*/ 746 w 1238" name="T22"/>
                  <a:gd fmla="*/ 985 h 1135" name="T23"/>
                  <a:gd fmla="*/ 746 w 1238" name="T24"/>
                  <a:gd fmla="*/ 961 h 1135" name="T25"/>
                  <a:gd fmla="*/ 735 w 1238" name="T26"/>
                  <a:gd fmla="*/ 950 h 1135" name="T27"/>
                  <a:gd fmla="*/ 682 w 1238" name="T28"/>
                  <a:gd fmla="*/ 950 h 1135" name="T29"/>
                  <a:gd fmla="*/ 682 w 1238" name="T30"/>
                  <a:gd fmla="*/ 1003 h 1135" name="T31"/>
                  <a:gd fmla="*/ 692 w 1238" name="T32"/>
                  <a:gd fmla="*/ 1015 h 1135" name="T33"/>
                  <a:gd fmla="*/ 687 w 1238" name="T34"/>
                  <a:gd fmla="*/ 1019 h 1135" name="T35"/>
                  <a:gd fmla="*/ 366 w 1238" name="T36"/>
                  <a:gd fmla="*/ 1124 h 1135" name="T37"/>
                  <a:gd fmla="*/ 290 w 1238" name="T38"/>
                  <a:gd fmla="*/ 1135 h 1135" name="T39"/>
                  <a:gd fmla="*/ 138 w 1238" name="T40"/>
                  <a:gd fmla="*/ 1135 h 1135" name="T41"/>
                  <a:gd fmla="*/ 122 w 1238" name="T42"/>
                  <a:gd fmla="*/ 1131 h 1135" name="T43"/>
                  <a:gd fmla="*/ 0 w 1238" name="T44"/>
                  <a:gd fmla="*/ 1111 h 1135" name="T4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238" name="ODFRight"/>
                  <a:gd fmla="val 1135" name="ODFBottom"/>
                  <a:gd fmla="val 1238" name="ODFWidth"/>
                  <a:gd fmla="val 1135" name="ODFHeight"/>
                </a:gdLst>
                <a:rect b="OXMLTextRectB" l="OXMLTextRectL" r="OXMLTextRectR" t="OXMLTextRectT"/>
                <a:pathLst>
                  <a:path fill="norm" h="1135" stroke="true" w="1238">
                    <a:moveTo>
                      <a:pt x="0" y="1111"/>
                    </a:moveTo>
                    <a:cubicBezTo>
                      <a:pt x="57" y="1057"/>
                      <a:pt x="109" y="999"/>
                      <a:pt x="167" y="947"/>
                    </a:cubicBezTo>
                    <a:cubicBezTo>
                      <a:pt x="208" y="910"/>
                      <a:pt x="256" y="884"/>
                      <a:pt x="310" y="871"/>
                    </a:cubicBezTo>
                    <a:cubicBezTo>
                      <a:pt x="388" y="853"/>
                      <a:pt x="454" y="815"/>
                      <a:pt x="510" y="760"/>
                    </a:cubicBezTo>
                    <a:cubicBezTo>
                      <a:pt x="728" y="542"/>
                      <a:pt x="946" y="325"/>
                      <a:pt x="1164" y="108"/>
                    </a:cubicBezTo>
                    <a:cubicBezTo>
                      <a:pt x="1195" y="77"/>
                      <a:pt x="1214" y="40"/>
                      <a:pt x="1230" y="0"/>
                    </a:cubicBezTo>
                    <a:cubicBezTo>
                      <a:pt x="1238" y="12"/>
                      <a:pt x="1229" y="27"/>
                      <a:pt x="1238" y="39"/>
                    </a:cubicBezTo>
                    <a:cubicBezTo>
                      <a:pt x="1238" y="90"/>
                      <a:pt x="1238" y="140"/>
                      <a:pt x="1238" y="191"/>
                    </a:cubicBezTo>
                    <a:cubicBezTo>
                      <a:pt x="1232" y="194"/>
                      <a:pt x="1234" y="200"/>
                      <a:pt x="1234" y="205"/>
                    </a:cubicBezTo>
                    <a:cubicBezTo>
                      <a:pt x="1228" y="263"/>
                      <a:pt x="1218" y="320"/>
                      <a:pt x="1203" y="376"/>
                    </a:cubicBezTo>
                    <a:cubicBezTo>
                      <a:pt x="1174" y="484"/>
                      <a:pt x="1129" y="585"/>
                      <a:pt x="1067" y="678"/>
                    </a:cubicBezTo>
                    <a:cubicBezTo>
                      <a:pt x="982" y="803"/>
                      <a:pt x="877" y="907"/>
                      <a:pt x="746" y="985"/>
                    </a:cubicBezTo>
                    <a:cubicBezTo>
                      <a:pt x="746" y="977"/>
                      <a:pt x="746" y="969"/>
                      <a:pt x="746" y="961"/>
                    </a:cubicBezTo>
                    <a:cubicBezTo>
                      <a:pt x="746" y="953"/>
                      <a:pt x="742" y="950"/>
                      <a:pt x="735" y="950"/>
                    </a:cubicBezTo>
                    <a:cubicBezTo>
                      <a:pt x="718" y="950"/>
                      <a:pt x="701" y="950"/>
                      <a:pt x="682" y="950"/>
                    </a:cubicBezTo>
                    <a:cubicBezTo>
                      <a:pt x="682" y="969"/>
                      <a:pt x="682" y="986"/>
                      <a:pt x="682" y="1003"/>
                    </a:cubicBezTo>
                    <a:cubicBezTo>
                      <a:pt x="681" y="1010"/>
                      <a:pt x="685" y="1014"/>
                      <a:pt x="692" y="1015"/>
                    </a:cubicBezTo>
                    <a:cubicBezTo>
                      <a:pt x="690" y="1016"/>
                      <a:pt x="689" y="1018"/>
                      <a:pt x="687" y="1019"/>
                    </a:cubicBezTo>
                    <a:cubicBezTo>
                      <a:pt x="586" y="1071"/>
                      <a:pt x="479" y="1107"/>
                      <a:pt x="366" y="1124"/>
                    </a:cubicBezTo>
                    <a:cubicBezTo>
                      <a:pt x="340" y="1127"/>
                      <a:pt x="314" y="1126"/>
                      <a:pt x="290" y="1135"/>
                    </a:cubicBezTo>
                    <a:cubicBezTo>
                      <a:pt x="239" y="1135"/>
                      <a:pt x="189" y="1135"/>
                      <a:pt x="138" y="1135"/>
                    </a:cubicBezTo>
                    <a:cubicBezTo>
                      <a:pt x="134" y="1129"/>
                      <a:pt x="127" y="1132"/>
                      <a:pt x="122" y="1131"/>
                    </a:cubicBezTo>
                    <a:cubicBezTo>
                      <a:pt x="81" y="1126"/>
                      <a:pt x="40" y="1123"/>
                      <a:pt x="0" y="1111"/>
                    </a:cubicBez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4" name="Shape 64"/>
              <p:cNvSpPr txBox="false"/>
              <p:nvPr isPhoto="false"/>
            </p:nvSpPr>
            <p:spPr>
              <a:xfrm flipH="false" flipV="false" rot="0">
                <a:off x="0" y="199927"/>
                <a:ext cx="236900" cy="371097"/>
              </a:xfrm>
              <a:custGeom>
                <a:avLst/>
                <a:gdLst>
                  <a:gd fmla="*/ 60 w 806" name="T0"/>
                  <a:gd fmla="*/ 0 h 1271" name="T1"/>
                  <a:gd fmla="*/ 187 w 806" name="T2"/>
                  <a:gd fmla="*/ 135 h 1271" name="T3"/>
                  <a:gd fmla="*/ 240 w 806" name="T4"/>
                  <a:gd fmla="*/ 255 h 1271" name="T5"/>
                  <a:gd fmla="*/ 393 w 806" name="T6"/>
                  <a:gd fmla="*/ 507 h 1271" name="T7"/>
                  <a:gd fmla="*/ 472 w 806" name="T8"/>
                  <a:gd fmla="*/ 532 h 1271" name="T9"/>
                  <a:gd fmla="*/ 489 w 806" name="T10"/>
                  <a:gd fmla="*/ 552 h 1271" name="T11"/>
                  <a:gd fmla="*/ 489 w 806" name="T12"/>
                  <a:gd fmla="*/ 682 h 1271" name="T13"/>
                  <a:gd fmla="*/ 539 w 806" name="T14"/>
                  <a:gd fmla="*/ 837 h 1271" name="T15"/>
                  <a:gd fmla="*/ 762 w 806" name="T16"/>
                  <a:gd fmla="*/ 953 h 1271" name="T17"/>
                  <a:gd fmla="*/ 805 w 806" name="T18"/>
                  <a:gd fmla="*/ 953 h 1271" name="T19"/>
                  <a:gd fmla="*/ 795 w 806" name="T20"/>
                  <a:gd fmla="*/ 972 h 1271" name="T21"/>
                  <a:gd fmla="*/ 646 w 806" name="T22"/>
                  <a:gd fmla="*/ 1124 h 1271" name="T23"/>
                  <a:gd fmla="*/ 597 w 806" name="T24"/>
                  <a:gd fmla="*/ 1224 h 1271" name="T25"/>
                  <a:gd fmla="*/ 599 w 806" name="T26"/>
                  <a:gd fmla="*/ 1270 h 1271" name="T27"/>
                  <a:gd fmla="*/ 575 w 806" name="T28"/>
                  <a:gd fmla="*/ 1261 h 1271" name="T29"/>
                  <a:gd fmla="*/ 423 w 806" name="T30"/>
                  <a:gd fmla="*/ 1170 h 1271" name="T31"/>
                  <a:gd fmla="*/ 11 w 806" name="T32"/>
                  <a:gd fmla="*/ 489 h 1271" name="T33"/>
                  <a:gd fmla="*/ 0 w 806" name="T34"/>
                  <a:gd fmla="*/ 417 h 1271" name="T35"/>
                  <a:gd fmla="*/ 0 w 806" name="T36"/>
                  <a:gd fmla="*/ 265 h 1271" name="T37"/>
                  <a:gd fmla="*/ 8 w 806" name="T38"/>
                  <a:gd fmla="*/ 215 h 1271" name="T39"/>
                  <a:gd fmla="*/ 60 w 806" name="T40"/>
                  <a:gd fmla="*/ 0 h 1271" name="T4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06" name="ODFRight"/>
                  <a:gd fmla="val 1271" name="ODFBottom"/>
                  <a:gd fmla="val 806" name="ODFWidth"/>
                  <a:gd fmla="val 1271" name="ODFHeight"/>
                </a:gdLst>
                <a:rect b="OXMLTextRectB" l="OXMLTextRectL" r="OXMLTextRectR" t="OXMLTextRectT"/>
                <a:pathLst>
                  <a:path fill="norm" h="1271" stroke="true" w="806">
                    <a:moveTo>
                      <a:pt x="60" y="0"/>
                    </a:moveTo>
                    <a:cubicBezTo>
                      <a:pt x="96" y="51"/>
                      <a:pt x="139" y="95"/>
                      <a:pt x="187" y="135"/>
                    </a:cubicBezTo>
                    <a:cubicBezTo>
                      <a:pt x="224" y="166"/>
                      <a:pt x="239" y="208"/>
                      <a:pt x="240" y="255"/>
                    </a:cubicBezTo>
                    <a:cubicBezTo>
                      <a:pt x="242" y="369"/>
                      <a:pt x="297" y="451"/>
                      <a:pt x="393" y="507"/>
                    </a:cubicBezTo>
                    <a:cubicBezTo>
                      <a:pt x="417" y="520"/>
                      <a:pt x="444" y="530"/>
                      <a:pt x="472" y="532"/>
                    </a:cubicBezTo>
                    <a:cubicBezTo>
                      <a:pt x="486" y="533"/>
                      <a:pt x="489" y="539"/>
                      <a:pt x="489" y="552"/>
                    </a:cubicBezTo>
                    <a:cubicBezTo>
                      <a:pt x="489" y="596"/>
                      <a:pt x="489" y="639"/>
                      <a:pt x="489" y="682"/>
                    </a:cubicBezTo>
                    <a:cubicBezTo>
                      <a:pt x="489" y="739"/>
                      <a:pt x="506" y="791"/>
                      <a:pt x="539" y="837"/>
                    </a:cubicBezTo>
                    <a:cubicBezTo>
                      <a:pt x="594" y="913"/>
                      <a:pt x="669" y="950"/>
                      <a:pt x="762" y="953"/>
                    </a:cubicBezTo>
                    <a:cubicBezTo>
                      <a:pt x="776" y="953"/>
                      <a:pt x="790" y="953"/>
                      <a:pt x="805" y="953"/>
                    </a:cubicBezTo>
                    <a:cubicBezTo>
                      <a:pt x="806" y="962"/>
                      <a:pt x="800" y="967"/>
                      <a:pt x="795" y="972"/>
                    </a:cubicBezTo>
                    <a:cubicBezTo>
                      <a:pt x="749" y="1026"/>
                      <a:pt x="696" y="1074"/>
                      <a:pt x="646" y="1124"/>
                    </a:cubicBezTo>
                    <a:cubicBezTo>
                      <a:pt x="617" y="1152"/>
                      <a:pt x="601" y="1185"/>
                      <a:pt x="597" y="1224"/>
                    </a:cubicBezTo>
                    <a:cubicBezTo>
                      <a:pt x="596" y="1240"/>
                      <a:pt x="603" y="1255"/>
                      <a:pt x="599" y="1270"/>
                    </a:cubicBezTo>
                    <a:cubicBezTo>
                      <a:pt x="590" y="1271"/>
                      <a:pt x="583" y="1265"/>
                      <a:pt x="575" y="1261"/>
                    </a:cubicBezTo>
                    <a:cubicBezTo>
                      <a:pt x="522" y="1236"/>
                      <a:pt x="471" y="1205"/>
                      <a:pt x="423" y="1170"/>
                    </a:cubicBezTo>
                    <a:cubicBezTo>
                      <a:pt x="194" y="999"/>
                      <a:pt x="55" y="772"/>
                      <a:pt x="11" y="489"/>
                    </a:cubicBezTo>
                    <a:cubicBezTo>
                      <a:pt x="7" y="465"/>
                      <a:pt x="8" y="440"/>
                      <a:pt x="0" y="417"/>
                    </a:cubicBezTo>
                    <a:cubicBezTo>
                      <a:pt x="0" y="366"/>
                      <a:pt x="0" y="316"/>
                      <a:pt x="0" y="265"/>
                    </a:cubicBezTo>
                    <a:cubicBezTo>
                      <a:pt x="8" y="249"/>
                      <a:pt x="5" y="232"/>
                      <a:pt x="8" y="215"/>
                    </a:cubicBezTo>
                    <a:cubicBezTo>
                      <a:pt x="18" y="142"/>
                      <a:pt x="32" y="69"/>
                      <a:pt x="60" y="0"/>
                    </a:cubicBez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5" name="Shape 65"/>
              <p:cNvSpPr txBox="false"/>
              <p:nvPr isPhoto="false"/>
            </p:nvSpPr>
            <p:spPr>
              <a:xfrm flipH="false" flipV="false" rot="0">
                <a:off x="224575" y="0"/>
                <a:ext cx="54775" cy="6846"/>
              </a:xfrm>
              <a:custGeom>
                <a:avLst/>
                <a:gdLst>
                  <a:gd fmla="*/ 188 w 188" name="T0"/>
                  <a:gd fmla="*/ 0 h 24" name="T1"/>
                  <a:gd fmla="*/ 108 w 188" name="T2"/>
                  <a:gd fmla="*/ 12 h 24" name="T3"/>
                  <a:gd fmla="*/ 44 w 188" name="T4"/>
                  <a:gd fmla="*/ 24 h 24" name="T5"/>
                  <a:gd fmla="*/ 0 w 188" name="T6"/>
                  <a:gd fmla="*/ 0 h 24" name="T7"/>
                  <a:gd fmla="*/ 188 w 188" name="T8"/>
                  <a:gd fmla="*/ 0 h 24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88" name="ODFRight"/>
                  <a:gd fmla="val 24" name="ODFBottom"/>
                  <a:gd fmla="val 188" name="ODFWidth"/>
                  <a:gd fmla="val 24" name="ODFHeight"/>
                </a:gdLst>
                <a:rect b="OXMLTextRectB" l="OXMLTextRectL" r="OXMLTextRectR" t="OXMLTextRectT"/>
                <a:pathLst>
                  <a:path fill="norm" h="24" stroke="true" w="188">
                    <a:moveTo>
                      <a:pt x="188" y="0"/>
                    </a:moveTo>
                    <a:cubicBezTo>
                      <a:pt x="162" y="8"/>
                      <a:pt x="135" y="7"/>
                      <a:pt x="108" y="12"/>
                    </a:cubicBezTo>
                    <a:cubicBezTo>
                      <a:pt x="87" y="16"/>
                      <a:pt x="65" y="18"/>
                      <a:pt x="44" y="24"/>
                    </a:cubicBezTo>
                    <a:cubicBezTo>
                      <a:pt x="31" y="13"/>
                      <a:pt x="14" y="8"/>
                      <a:pt x="0" y="0"/>
                    </a:cubicBezTo>
                    <a:cubicBezTo>
                      <a:pt x="63" y="0"/>
                      <a:pt x="125" y="0"/>
                      <a:pt x="188" y="0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6" name="Shape 66"/>
              <p:cNvSpPr txBox="false"/>
              <p:nvPr isPhoto="false"/>
            </p:nvSpPr>
            <p:spPr>
              <a:xfrm flipH="false" flipV="false" rot="0">
                <a:off x="597043" y="258809"/>
                <a:ext cx="2738" cy="19171"/>
              </a:xfrm>
              <a:custGeom>
                <a:avLst/>
                <a:gdLst>
                  <a:gd fmla="*/ 9 w 9" name="T0"/>
                  <a:gd fmla="*/ 68 h 68" name="T1"/>
                  <a:gd fmla="*/ 1 w 9" name="T2"/>
                  <a:gd fmla="*/ 29 h 68" name="T3"/>
                  <a:gd fmla="*/ 9 w 9" name="T4"/>
                  <a:gd fmla="*/ 0 h 68" name="T5"/>
                  <a:gd fmla="*/ 9 w 9" name="T6"/>
                  <a:gd fmla="*/ 68 h 68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9" name="ODFRight"/>
                  <a:gd fmla="val 68" name="ODFBottom"/>
                  <a:gd fmla="val 9" name="ODFWidth"/>
                  <a:gd fmla="val 68" name="ODFHeight"/>
                </a:gdLst>
                <a:rect b="OXMLTextRectB" l="OXMLTextRectL" r="OXMLTextRectR" t="OXMLTextRectT"/>
                <a:pathLst>
                  <a:path fill="norm" h="68" stroke="true" w="9">
                    <a:moveTo>
                      <a:pt x="9" y="68"/>
                    </a:moveTo>
                    <a:cubicBezTo>
                      <a:pt x="0" y="56"/>
                      <a:pt x="9" y="41"/>
                      <a:pt x="1" y="29"/>
                    </a:cubicBezTo>
                    <a:cubicBezTo>
                      <a:pt x="2" y="19"/>
                      <a:pt x="2" y="8"/>
                      <a:pt x="9" y="0"/>
                    </a:cubicBezTo>
                    <a:cubicBezTo>
                      <a:pt x="9" y="23"/>
                      <a:pt x="9" y="45"/>
                      <a:pt x="9" y="68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7" name="Shape 67"/>
              <p:cNvSpPr txBox="false"/>
              <p:nvPr isPhoto="false"/>
            </p:nvSpPr>
            <p:spPr>
              <a:xfrm flipH="false" flipV="false" rot="0">
                <a:off x="54774" y="20540"/>
                <a:ext cx="195818" cy="282089"/>
              </a:xfrm>
              <a:custGeom>
                <a:avLst/>
                <a:gdLst>
                  <a:gd fmla="*/ 213 w 673" name="T0"/>
                  <a:gd fmla="*/ 141 h 963" name="T1"/>
                  <a:gd fmla="*/ 436 w 673" name="T2"/>
                  <a:gd fmla="*/ 11 h 963" name="T3"/>
                  <a:gd fmla="*/ 464 w 673" name="T4"/>
                  <a:gd fmla="*/ 0 h 963" name="T5"/>
                  <a:gd fmla="*/ 463 w 673" name="T6"/>
                  <a:gd fmla="*/ 172 h 963" name="T7"/>
                  <a:gd fmla="*/ 592 w 673" name="T8"/>
                  <a:gd fmla="*/ 264 h 963" name="T9"/>
                  <a:gd fmla="*/ 615 w 673" name="T10"/>
                  <a:gd fmla="*/ 271 h 963" name="T11"/>
                  <a:gd fmla="*/ 664 w 673" name="T12"/>
                  <a:gd fmla="*/ 446 h 963" name="T13"/>
                  <a:gd fmla="*/ 620 w 673" name="T14"/>
                  <a:gd fmla="*/ 529 h 963" name="T15"/>
                  <a:gd fmla="*/ 534 w 673" name="T16"/>
                  <a:gd fmla="*/ 615 h 963" name="T17"/>
                  <a:gd fmla="*/ 427 w 673" name="T18"/>
                  <a:gd fmla="*/ 859 h 963" name="T19"/>
                  <a:gd fmla="*/ 396 w 673" name="T20"/>
                  <a:gd fmla="*/ 932 h 963" name="T21"/>
                  <a:gd fmla="*/ 303 w 673" name="T22"/>
                  <a:gd fmla="*/ 948 h 963" name="T23"/>
                  <a:gd fmla="*/ 249 w 673" name="T24"/>
                  <a:gd fmla="*/ 866 h 963" name="T25"/>
                  <a:gd fmla="*/ 138 w 673" name="T26"/>
                  <a:gd fmla="*/ 612 h 963" name="T27"/>
                  <a:gd fmla="*/ 55 w 673" name="T28"/>
                  <a:gd fmla="*/ 528 h 963" name="T29"/>
                  <a:gd fmla="*/ 12 w 673" name="T30"/>
                  <a:gd fmla="*/ 381 h 963" name="T31"/>
                  <a:gd fmla="*/ 31 w 673" name="T32"/>
                  <a:gd fmla="*/ 321 h 963" name="T33"/>
                  <a:gd fmla="*/ 36 w 673" name="T34"/>
                  <a:gd fmla="*/ 315 h 963" name="T35"/>
                  <a:gd fmla="*/ 35 w 673" name="T36"/>
                  <a:gd fmla="*/ 316 h 963" name="T37"/>
                  <a:gd fmla="*/ 80 w 673" name="T38"/>
                  <a:gd fmla="*/ 264 h 963" name="T39"/>
                  <a:gd fmla="*/ 203 w 673" name="T40"/>
                  <a:gd fmla="*/ 217 h 963" name="T41"/>
                  <a:gd fmla="*/ 213 w 673" name="T42"/>
                  <a:gd fmla="*/ 141 h 963" name="T4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73" name="ODFRight"/>
                  <a:gd fmla="val 963" name="ODFBottom"/>
                  <a:gd fmla="val 673" name="ODFWidth"/>
                  <a:gd fmla="val 963" name="ODFHeight"/>
                </a:gdLst>
                <a:rect b="OXMLTextRectB" l="OXMLTextRectL" r="OXMLTextRectR" t="OXMLTextRectT"/>
                <a:pathLst>
                  <a:path fill="norm" h="963" stroke="true" w="673">
                    <a:moveTo>
                      <a:pt x="213" y="141"/>
                    </a:moveTo>
                    <a:cubicBezTo>
                      <a:pt x="283" y="90"/>
                      <a:pt x="356" y="45"/>
                      <a:pt x="436" y="11"/>
                    </a:cubicBezTo>
                    <a:cubicBezTo>
                      <a:pt x="445" y="7"/>
                      <a:pt x="455" y="4"/>
                      <a:pt x="464" y="0"/>
                    </a:cubicBezTo>
                    <a:cubicBezTo>
                      <a:pt x="464" y="57"/>
                      <a:pt x="462" y="115"/>
                      <a:pt x="463" y="172"/>
                    </a:cubicBezTo>
                    <a:cubicBezTo>
                      <a:pt x="464" y="243"/>
                      <a:pt x="524" y="286"/>
                      <a:pt x="592" y="264"/>
                    </a:cubicBezTo>
                    <a:cubicBezTo>
                      <a:pt x="603" y="261"/>
                      <a:pt x="609" y="262"/>
                      <a:pt x="615" y="271"/>
                    </a:cubicBezTo>
                    <a:cubicBezTo>
                      <a:pt x="651" y="324"/>
                      <a:pt x="673" y="381"/>
                      <a:pt x="664" y="446"/>
                    </a:cubicBezTo>
                    <a:cubicBezTo>
                      <a:pt x="660" y="478"/>
                      <a:pt x="642" y="505"/>
                      <a:pt x="620" y="529"/>
                    </a:cubicBezTo>
                    <a:cubicBezTo>
                      <a:pt x="592" y="558"/>
                      <a:pt x="563" y="586"/>
                      <a:pt x="534" y="615"/>
                    </a:cubicBezTo>
                    <a:cubicBezTo>
                      <a:pt x="467" y="683"/>
                      <a:pt x="427" y="762"/>
                      <a:pt x="427" y="859"/>
                    </a:cubicBezTo>
                    <a:cubicBezTo>
                      <a:pt x="427" y="887"/>
                      <a:pt x="419" y="913"/>
                      <a:pt x="396" y="932"/>
                    </a:cubicBezTo>
                    <a:cubicBezTo>
                      <a:pt x="369" y="956"/>
                      <a:pt x="337" y="963"/>
                      <a:pt x="303" y="948"/>
                    </a:cubicBezTo>
                    <a:cubicBezTo>
                      <a:pt x="269" y="932"/>
                      <a:pt x="248" y="904"/>
                      <a:pt x="249" y="866"/>
                    </a:cubicBezTo>
                    <a:cubicBezTo>
                      <a:pt x="250" y="764"/>
                      <a:pt x="209" y="682"/>
                      <a:pt x="138" y="612"/>
                    </a:cubicBezTo>
                    <a:cubicBezTo>
                      <a:pt x="110" y="584"/>
                      <a:pt x="82" y="557"/>
                      <a:pt x="55" y="528"/>
                    </a:cubicBezTo>
                    <a:cubicBezTo>
                      <a:pt x="15" y="487"/>
                      <a:pt x="0" y="438"/>
                      <a:pt x="12" y="381"/>
                    </a:cubicBezTo>
                    <a:cubicBezTo>
                      <a:pt x="17" y="361"/>
                      <a:pt x="21" y="340"/>
                      <a:pt x="31" y="321"/>
                    </a:cubicBezTo>
                    <a:cubicBezTo>
                      <a:pt x="33" y="320"/>
                      <a:pt x="36" y="319"/>
                      <a:pt x="36" y="315"/>
                    </a:cubicBezTo>
                    <a:cubicBezTo>
                      <a:pt x="35" y="316"/>
                      <a:pt x="35" y="316"/>
                      <a:pt x="35" y="316"/>
                    </a:cubicBezTo>
                    <a:cubicBezTo>
                      <a:pt x="50" y="299"/>
                      <a:pt x="65" y="282"/>
                      <a:pt x="80" y="264"/>
                    </a:cubicBezTo>
                    <a:cubicBezTo>
                      <a:pt x="141" y="283"/>
                      <a:pt x="182" y="254"/>
                      <a:pt x="203" y="217"/>
                    </a:cubicBezTo>
                    <a:cubicBezTo>
                      <a:pt x="216" y="193"/>
                      <a:pt x="211" y="167"/>
                      <a:pt x="213" y="141"/>
                    </a:cubicBez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8" name="Shape 68"/>
              <p:cNvSpPr txBox="false"/>
              <p:nvPr isPhoto="false"/>
            </p:nvSpPr>
            <p:spPr>
              <a:xfrm flipH="false" flipV="false" rot="0">
                <a:off x="191710" y="187603"/>
                <a:ext cx="395746" cy="394377"/>
              </a:xfrm>
              <a:custGeom>
                <a:avLst/>
                <a:gdLst>
                  <a:gd fmla="*/ 704 w 1353" name="T0"/>
                  <a:gd fmla="*/ 767 h 1349" name="T1"/>
                  <a:gd fmla="*/ 772 w 1353" name="T2"/>
                  <a:gd fmla="*/ 831 h 1349" name="T3"/>
                  <a:gd fmla="*/ 702 w 1353" name="T4"/>
                  <a:gd fmla="*/ 898 h 1349" name="T5"/>
                  <a:gd fmla="*/ 646 w 1353" name="T6"/>
                  <a:gd fmla="*/ 838 h 1349" name="T7"/>
                  <a:gd fmla="*/ 597 w 1353" name="T8"/>
                  <a:gd fmla="*/ 833 h 1349" name="T9"/>
                  <a:gd fmla="*/ 601 w 1353" name="T10"/>
                  <a:gd fmla="*/ 883 h 1349" name="T11"/>
                  <a:gd fmla="*/ 662 w 1353" name="T12"/>
                  <a:gd fmla="*/ 941 h 1349" name="T13"/>
                  <a:gd fmla="*/ 455 w 1353" name="T14"/>
                  <a:gd fmla="*/ 1077 h 1349" name="T15"/>
                  <a:gd fmla="*/ 289 w 1353" name="T16"/>
                  <a:gd fmla="*/ 1165 h 1349" name="T17"/>
                  <a:gd fmla="*/ 132 w 1353" name="T18"/>
                  <a:gd fmla="*/ 1316 h 1349" name="T19"/>
                  <a:gd fmla="*/ 29 w 1353" name="T20"/>
                  <a:gd fmla="*/ 1318 h 1349" name="T21"/>
                  <a:gd fmla="*/ 34 w 1353" name="T22"/>
                  <a:gd fmla="*/ 1217 h 1349" name="T23"/>
                  <a:gd fmla="*/ 182 w 1353" name="T24"/>
                  <a:gd fmla="*/ 1069 h 1349" name="T25"/>
                  <a:gd fmla="*/ 273 w 1353" name="T26"/>
                  <a:gd fmla="*/ 898 h 1349" name="T27"/>
                  <a:gd fmla="*/ 365 w 1353" name="T28"/>
                  <a:gd fmla="*/ 731 h 1349" name="T29"/>
                  <a:gd fmla="*/ 1017 w 1353" name="T30"/>
                  <a:gd fmla="*/ 80 h 1349" name="T31"/>
                  <a:gd fmla="*/ 1277 w 1353" name="T32"/>
                  <a:gd fmla="*/ 67 h 1349" name="T33"/>
                  <a:gd fmla="*/ 1293 w 1353" name="T34"/>
                  <a:gd fmla="*/ 311 h 1349" name="T35"/>
                  <a:gd fmla="*/ 1254 w 1353" name="T36"/>
                  <a:gd fmla="*/ 348 h 1349" name="T37"/>
                  <a:gd fmla="*/ 1187 w 1353" name="T38"/>
                  <a:gd fmla="*/ 284 h 1349" name="T39"/>
                  <a:gd fmla="*/ 1216 w 1353" name="T40"/>
                  <a:gd fmla="*/ 254 h 1349" name="T41"/>
                  <a:gd fmla="*/ 1175 w 1353" name="T42"/>
                  <a:gd fmla="*/ 120 h 1349" name="T43"/>
                  <a:gd fmla="*/ 1081 w 1353" name="T44"/>
                  <a:gd fmla="*/ 150 h 1349" name="T45"/>
                  <a:gd fmla="*/ 545 w 1353" name="T46"/>
                  <a:gd fmla="*/ 689 h 1349" name="T47"/>
                  <a:gd fmla="*/ 535 w 1353" name="T48"/>
                  <a:gd fmla="*/ 699 h 1349" name="T49"/>
                  <a:gd fmla="*/ 653 w 1353" name="T50"/>
                  <a:gd fmla="*/ 819 h 1349" name="T51"/>
                  <a:gd fmla="*/ 704 w 1353" name="T52"/>
                  <a:gd fmla="*/ 767 h 1349" name="T5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353" name="ODFRight"/>
                  <a:gd fmla="val 1349" name="ODFBottom"/>
                  <a:gd fmla="val 1353" name="ODFWidth"/>
                  <a:gd fmla="val 1349" name="ODFHeight"/>
                </a:gdLst>
                <a:rect b="OXMLTextRectB" l="OXMLTextRectL" r="OXMLTextRectR" t="OXMLTextRectT"/>
                <a:pathLst>
                  <a:path fill="norm" h="1349" stroke="true" w="1353">
                    <a:moveTo>
                      <a:pt x="704" y="767"/>
                    </a:moveTo>
                    <a:cubicBezTo>
                      <a:pt x="727" y="788"/>
                      <a:pt x="749" y="809"/>
                      <a:pt x="772" y="831"/>
                    </a:cubicBezTo>
                    <a:cubicBezTo>
                      <a:pt x="747" y="855"/>
                      <a:pt x="726" y="875"/>
                      <a:pt x="702" y="898"/>
                    </a:cubicBezTo>
                    <a:cubicBezTo>
                      <a:pt x="685" y="879"/>
                      <a:pt x="666" y="858"/>
                      <a:pt x="646" y="838"/>
                    </a:cubicBezTo>
                    <a:cubicBezTo>
                      <a:pt x="629" y="821"/>
                      <a:pt x="611" y="819"/>
                      <a:pt x="597" y="833"/>
                    </a:cubicBezTo>
                    <a:cubicBezTo>
                      <a:pt x="582" y="846"/>
                      <a:pt x="583" y="865"/>
                      <a:pt x="601" y="883"/>
                    </a:cubicBezTo>
                    <a:cubicBezTo>
                      <a:pt x="621" y="903"/>
                      <a:pt x="641" y="922"/>
                      <a:pt x="662" y="941"/>
                    </a:cubicBezTo>
                    <a:cubicBezTo>
                      <a:pt x="605" y="1009"/>
                      <a:pt x="539" y="1057"/>
                      <a:pt x="455" y="1077"/>
                    </a:cubicBezTo>
                    <a:cubicBezTo>
                      <a:pt x="393" y="1093"/>
                      <a:pt x="339" y="1124"/>
                      <a:pt x="289" y="1165"/>
                    </a:cubicBezTo>
                    <a:cubicBezTo>
                      <a:pt x="233" y="1211"/>
                      <a:pt x="185" y="1266"/>
                      <a:pt x="132" y="1316"/>
                    </a:cubicBezTo>
                    <a:cubicBezTo>
                      <a:pt x="99" y="1348"/>
                      <a:pt x="60" y="1349"/>
                      <a:pt x="29" y="1318"/>
                    </a:cubicBezTo>
                    <a:cubicBezTo>
                      <a:pt x="0" y="1289"/>
                      <a:pt x="1" y="1249"/>
                      <a:pt x="34" y="1217"/>
                    </a:cubicBezTo>
                    <a:cubicBezTo>
                      <a:pt x="83" y="1168"/>
                      <a:pt x="135" y="1120"/>
                      <a:pt x="182" y="1069"/>
                    </a:cubicBezTo>
                    <a:cubicBezTo>
                      <a:pt x="227" y="1020"/>
                      <a:pt x="257" y="963"/>
                      <a:pt x="273" y="898"/>
                    </a:cubicBezTo>
                    <a:cubicBezTo>
                      <a:pt x="288" y="834"/>
                      <a:pt x="318" y="778"/>
                      <a:pt x="365" y="731"/>
                    </a:cubicBezTo>
                    <a:cubicBezTo>
                      <a:pt x="583" y="514"/>
                      <a:pt x="800" y="297"/>
                      <a:pt x="1017" y="80"/>
                    </a:cubicBezTo>
                    <a:cubicBezTo>
                      <a:pt x="1092" y="5"/>
                      <a:pt x="1204" y="0"/>
                      <a:pt x="1277" y="67"/>
                    </a:cubicBezTo>
                    <a:cubicBezTo>
                      <a:pt x="1346" y="130"/>
                      <a:pt x="1353" y="239"/>
                      <a:pt x="1293" y="311"/>
                    </a:cubicBezTo>
                    <a:cubicBezTo>
                      <a:pt x="1281" y="325"/>
                      <a:pt x="1266" y="337"/>
                      <a:pt x="1254" y="348"/>
                    </a:cubicBezTo>
                    <a:cubicBezTo>
                      <a:pt x="1232" y="327"/>
                      <a:pt x="1209" y="305"/>
                      <a:pt x="1187" y="284"/>
                    </a:cubicBezTo>
                    <a:cubicBezTo>
                      <a:pt x="1197" y="274"/>
                      <a:pt x="1207" y="264"/>
                      <a:pt x="1216" y="254"/>
                    </a:cubicBezTo>
                    <a:cubicBezTo>
                      <a:pt x="1256" y="205"/>
                      <a:pt x="1234" y="134"/>
                      <a:pt x="1175" y="120"/>
                    </a:cubicBezTo>
                    <a:cubicBezTo>
                      <a:pt x="1138" y="111"/>
                      <a:pt x="1107" y="124"/>
                      <a:pt x="1081" y="150"/>
                    </a:cubicBezTo>
                    <a:cubicBezTo>
                      <a:pt x="902" y="330"/>
                      <a:pt x="723" y="510"/>
                      <a:pt x="545" y="689"/>
                    </a:cubicBezTo>
                    <a:cubicBezTo>
                      <a:pt x="541" y="693"/>
                      <a:pt x="535" y="696"/>
                      <a:pt x="535" y="699"/>
                    </a:cubicBezTo>
                    <a:cubicBezTo>
                      <a:pt x="575" y="740"/>
                      <a:pt x="613" y="779"/>
                      <a:pt x="653" y="819"/>
                    </a:cubicBezTo>
                    <a:cubicBezTo>
                      <a:pt x="670" y="802"/>
                      <a:pt x="687" y="784"/>
                      <a:pt x="704" y="767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69" name="Shape 69"/>
              <p:cNvSpPr txBox="false"/>
              <p:nvPr isPhoto="false"/>
            </p:nvSpPr>
            <p:spPr>
              <a:xfrm flipH="false" flipV="false" rot="0">
                <a:off x="347818" y="220467"/>
                <a:ext cx="210882" cy="206774"/>
              </a:xfrm>
              <a:custGeom>
                <a:avLst/>
                <a:gdLst>
                  <a:gd fmla="*/ 169 w 721" name="T0"/>
                  <a:gd fmla="*/ 656 h 708" name="T1"/>
                  <a:gd fmla="*/ 118 w 721" name="T2"/>
                  <a:gd fmla="*/ 708 h 708" name="T3"/>
                  <a:gd fmla="*/ 0 w 721" name="T4"/>
                  <a:gd fmla="*/ 588 h 708" name="T5"/>
                  <a:gd fmla="*/ 10 w 721" name="T6"/>
                  <a:gd fmla="*/ 578 h 708" name="T7"/>
                  <a:gd fmla="*/ 546 w 721" name="T8"/>
                  <a:gd fmla="*/ 39 h 708" name="T9"/>
                  <a:gd fmla="*/ 640 w 721" name="T10"/>
                  <a:gd fmla="*/ 9 h 708" name="T11"/>
                  <a:gd fmla="*/ 681 w 721" name="T12"/>
                  <a:gd fmla="*/ 143 h 708" name="T13"/>
                  <a:gd fmla="*/ 652 w 721" name="T14"/>
                  <a:gd fmla="*/ 173 h 708" name="T15"/>
                  <a:gd fmla="*/ 608 w 721" name="T16"/>
                  <a:gd fmla="*/ 175 h 708" name="T17"/>
                  <a:gd fmla="*/ 606 w 721" name="T18"/>
                  <a:gd fmla="*/ 219 h 708" name="T19"/>
                  <a:gd fmla="*/ 544 w 721" name="T20"/>
                  <a:gd fmla="*/ 282 h 708" name="T21"/>
                  <a:gd fmla="*/ 500 w 721" name="T22"/>
                  <a:gd fmla="*/ 283 h 708" name="T23"/>
                  <a:gd fmla="*/ 497 w 721" name="T24"/>
                  <a:gd fmla="*/ 328 h 708" name="T25"/>
                  <a:gd fmla="*/ 435 w 721" name="T26"/>
                  <a:gd fmla="*/ 391 h 708" name="T27"/>
                  <a:gd fmla="*/ 390 w 721" name="T28"/>
                  <a:gd fmla="*/ 393 h 708" name="T29"/>
                  <a:gd fmla="*/ 389 w 721" name="T30"/>
                  <a:gd fmla="*/ 437 h 708" name="T31"/>
                  <a:gd fmla="*/ 324 w 721" name="T32"/>
                  <a:gd fmla="*/ 501 h 708" name="T33"/>
                  <a:gd fmla="*/ 279 w 721" name="T34"/>
                  <a:gd fmla="*/ 502 h 708" name="T35"/>
                  <a:gd fmla="*/ 278 w 721" name="T36"/>
                  <a:gd fmla="*/ 547 h 708" name="T37"/>
                  <a:gd fmla="*/ 216 w 721" name="T38"/>
                  <a:gd fmla="*/ 610 h 708" name="T39"/>
                  <a:gd fmla="*/ 171 w 721" name="T40"/>
                  <a:gd fmla="*/ 609 h 708" name="T41"/>
                  <a:gd fmla="*/ 169 w 721" name="T42"/>
                  <a:gd fmla="*/ 656 h 708" name="T4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721" name="ODFRight"/>
                  <a:gd fmla="val 708" name="ODFBottom"/>
                  <a:gd fmla="val 721" name="ODFWidth"/>
                  <a:gd fmla="val 708" name="ODFHeight"/>
                </a:gdLst>
                <a:rect b="OXMLTextRectB" l="OXMLTextRectL" r="OXMLTextRectR" t="OXMLTextRectT"/>
                <a:pathLst>
                  <a:path fill="norm" h="708" stroke="true" w="721">
                    <a:moveTo>
                      <a:pt x="169" y="656"/>
                    </a:moveTo>
                    <a:cubicBezTo>
                      <a:pt x="152" y="673"/>
                      <a:pt x="135" y="691"/>
                      <a:pt x="118" y="708"/>
                    </a:cubicBezTo>
                    <a:cubicBezTo>
                      <a:pt x="78" y="668"/>
                      <a:pt x="40" y="629"/>
                      <a:pt x="0" y="588"/>
                    </a:cubicBezTo>
                    <a:cubicBezTo>
                      <a:pt x="0" y="585"/>
                      <a:pt x="6" y="582"/>
                      <a:pt x="10" y="578"/>
                    </a:cubicBezTo>
                    <a:cubicBezTo>
                      <a:pt x="188" y="399"/>
                      <a:pt x="367" y="219"/>
                      <a:pt x="546" y="39"/>
                    </a:cubicBezTo>
                    <a:cubicBezTo>
                      <a:pt x="572" y="13"/>
                      <a:pt x="603" y="0"/>
                      <a:pt x="640" y="9"/>
                    </a:cubicBezTo>
                    <a:cubicBezTo>
                      <a:pt x="699" y="23"/>
                      <a:pt x="721" y="94"/>
                      <a:pt x="681" y="143"/>
                    </a:cubicBezTo>
                    <a:cubicBezTo>
                      <a:pt x="672" y="153"/>
                      <a:pt x="662" y="163"/>
                      <a:pt x="652" y="173"/>
                    </a:cubicBezTo>
                    <a:cubicBezTo>
                      <a:pt x="637" y="164"/>
                      <a:pt x="622" y="162"/>
                      <a:pt x="608" y="175"/>
                    </a:cubicBezTo>
                    <a:cubicBezTo>
                      <a:pt x="595" y="189"/>
                      <a:pt x="597" y="204"/>
                      <a:pt x="606" y="219"/>
                    </a:cubicBezTo>
                    <a:cubicBezTo>
                      <a:pt x="585" y="240"/>
                      <a:pt x="564" y="261"/>
                      <a:pt x="544" y="282"/>
                    </a:cubicBezTo>
                    <a:cubicBezTo>
                      <a:pt x="529" y="273"/>
                      <a:pt x="514" y="270"/>
                      <a:pt x="500" y="283"/>
                    </a:cubicBezTo>
                    <a:cubicBezTo>
                      <a:pt x="486" y="297"/>
                      <a:pt x="488" y="312"/>
                      <a:pt x="497" y="328"/>
                    </a:cubicBezTo>
                    <a:cubicBezTo>
                      <a:pt x="476" y="349"/>
                      <a:pt x="455" y="370"/>
                      <a:pt x="435" y="391"/>
                    </a:cubicBezTo>
                    <a:cubicBezTo>
                      <a:pt x="419" y="381"/>
                      <a:pt x="404" y="379"/>
                      <a:pt x="390" y="393"/>
                    </a:cubicBezTo>
                    <a:cubicBezTo>
                      <a:pt x="377" y="407"/>
                      <a:pt x="379" y="422"/>
                      <a:pt x="389" y="437"/>
                    </a:cubicBezTo>
                    <a:cubicBezTo>
                      <a:pt x="367" y="458"/>
                      <a:pt x="346" y="479"/>
                      <a:pt x="324" y="501"/>
                    </a:cubicBezTo>
                    <a:cubicBezTo>
                      <a:pt x="309" y="490"/>
                      <a:pt x="293" y="487"/>
                      <a:pt x="279" y="502"/>
                    </a:cubicBezTo>
                    <a:cubicBezTo>
                      <a:pt x="264" y="516"/>
                      <a:pt x="267" y="531"/>
                      <a:pt x="278" y="547"/>
                    </a:cubicBezTo>
                    <a:cubicBezTo>
                      <a:pt x="257" y="568"/>
                      <a:pt x="236" y="589"/>
                      <a:pt x="216" y="610"/>
                    </a:cubicBezTo>
                    <a:cubicBezTo>
                      <a:pt x="201" y="599"/>
                      <a:pt x="186" y="596"/>
                      <a:pt x="171" y="609"/>
                    </a:cubicBezTo>
                    <a:cubicBezTo>
                      <a:pt x="156" y="624"/>
                      <a:pt x="158" y="640"/>
                      <a:pt x="169" y="656"/>
                    </a:cubicBezTo>
                    <a:close/>
                  </a:path>
                </a:pathLst>
              </a:custGeom>
              <a:solidFill>
                <a:srgbClr val="ED6051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0" name="Shape 70"/>
              <p:cNvSpPr txBox="false"/>
              <p:nvPr isPhoto="false"/>
            </p:nvSpPr>
            <p:spPr>
              <a:xfrm flipH="false" flipV="false" rot="0">
                <a:off x="13693" y="58882"/>
                <a:ext cx="276611" cy="284827"/>
              </a:xfrm>
              <a:custGeom>
                <a:avLst/>
                <a:gdLst>
                  <a:gd fmla="*/ 155 w 945" name="T0"/>
                  <a:gd fmla="*/ 0 h 977" name="T1"/>
                  <a:gd fmla="*/ 159 w 945" name="T2"/>
                  <a:gd fmla="*/ 67 h 977" name="T3"/>
                  <a:gd fmla="*/ 149 w 945" name="T4"/>
                  <a:gd fmla="*/ 83 h 977" name="T5"/>
                  <a:gd fmla="*/ 75 w 945" name="T6"/>
                  <a:gd fmla="*/ 315 h 977" name="T7"/>
                  <a:gd fmla="*/ 134 w 945" name="T8"/>
                  <a:gd fmla="*/ 435 h 977" name="T9"/>
                  <a:gd fmla="*/ 246 w 945" name="T10"/>
                  <a:gd fmla="*/ 549 h 977" name="T11"/>
                  <a:gd fmla="*/ 314 w 945" name="T12"/>
                  <a:gd fmla="*/ 730 h 977" name="T13"/>
                  <a:gd fmla="*/ 425 w 945" name="T14"/>
                  <a:gd fmla="*/ 882 h 977" name="T15"/>
                  <a:gd fmla="*/ 626 w 945" name="T16"/>
                  <a:gd fmla="*/ 743 h 977" name="T17"/>
                  <a:gd fmla="*/ 728 w 945" name="T18"/>
                  <a:gd fmla="*/ 516 h 977" name="T19"/>
                  <a:gd fmla="*/ 842 w 945" name="T20"/>
                  <a:gd fmla="*/ 391 h 977" name="T21"/>
                  <a:gd fmla="*/ 867 w 945" name="T22"/>
                  <a:gd fmla="*/ 296 h 977" name="T23"/>
                  <a:gd fmla="*/ 794 w 945" name="T24"/>
                  <a:gd fmla="*/ 96 h 977" name="T25"/>
                  <a:gd fmla="*/ 788 w 945" name="T26"/>
                  <a:gd fmla="*/ 68 h 977" name="T27"/>
                  <a:gd fmla="*/ 792 w 945" name="T28"/>
                  <a:gd fmla="*/ 0 h 977" name="T29"/>
                  <a:gd fmla="*/ 912 w 945" name="T30"/>
                  <a:gd fmla="*/ 195 h 977" name="T31"/>
                  <a:gd fmla="*/ 828 w 945" name="T32"/>
                  <a:gd fmla="*/ 504 h 977" name="T33"/>
                  <a:gd fmla="*/ 741 w 945" name="T34"/>
                  <a:gd fmla="*/ 592 h 977" name="T35"/>
                  <a:gd fmla="*/ 688 w 945" name="T36"/>
                  <a:gd fmla="*/ 732 h 977" name="T37"/>
                  <a:gd fmla="*/ 514 w 945" name="T38"/>
                  <a:gd fmla="*/ 949 h 977" name="T39"/>
                  <a:gd fmla="*/ 255 w 945" name="T40"/>
                  <a:gd fmla="*/ 763 h 977" name="T41"/>
                  <a:gd fmla="*/ 249 w 945" name="T42"/>
                  <a:gd fmla="*/ 689 h 977" name="T43"/>
                  <a:gd fmla="*/ 182 w 945" name="T44"/>
                  <a:gd fmla="*/ 572 h 977" name="T45"/>
                  <a:gd fmla="*/ 75 w 945" name="T46"/>
                  <a:gd fmla="*/ 459 h 977" name="T47"/>
                  <a:gd fmla="*/ 50 w 945" name="T48"/>
                  <a:gd fmla="*/ 136 h 977" name="T49"/>
                  <a:gd fmla="*/ 140 w 945" name="T50"/>
                  <a:gd fmla="*/ 10 h 977" name="T51"/>
                  <a:gd fmla="*/ 155 w 945" name="T52"/>
                  <a:gd fmla="*/ 0 h 977" name="T5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945" name="ODFRight"/>
                  <a:gd fmla="val 977" name="ODFBottom"/>
                  <a:gd fmla="val 945" name="ODFWidth"/>
                  <a:gd fmla="val 977" name="ODFHeight"/>
                </a:gdLst>
                <a:rect b="OXMLTextRectB" l="OXMLTextRectL" r="OXMLTextRectR" t="OXMLTextRectT"/>
                <a:pathLst>
                  <a:path fill="norm" h="977" stroke="true" w="945">
                    <a:moveTo>
                      <a:pt x="155" y="0"/>
                    </a:moveTo>
                    <a:cubicBezTo>
                      <a:pt x="159" y="22"/>
                      <a:pt x="154" y="45"/>
                      <a:pt x="159" y="67"/>
                    </a:cubicBezTo>
                    <a:cubicBezTo>
                      <a:pt x="161" y="74"/>
                      <a:pt x="153" y="78"/>
                      <a:pt x="149" y="83"/>
                    </a:cubicBezTo>
                    <a:cubicBezTo>
                      <a:pt x="95" y="151"/>
                      <a:pt x="68" y="228"/>
                      <a:pt x="75" y="315"/>
                    </a:cubicBezTo>
                    <a:cubicBezTo>
                      <a:pt x="79" y="363"/>
                      <a:pt x="103" y="401"/>
                      <a:pt x="134" y="435"/>
                    </a:cubicBezTo>
                    <a:cubicBezTo>
                      <a:pt x="169" y="475"/>
                      <a:pt x="211" y="508"/>
                      <a:pt x="246" y="549"/>
                    </a:cubicBezTo>
                    <a:cubicBezTo>
                      <a:pt x="290" y="601"/>
                      <a:pt x="312" y="661"/>
                      <a:pt x="314" y="730"/>
                    </a:cubicBezTo>
                    <a:cubicBezTo>
                      <a:pt x="315" y="803"/>
                      <a:pt x="358" y="861"/>
                      <a:pt x="425" y="882"/>
                    </a:cubicBezTo>
                    <a:cubicBezTo>
                      <a:pt x="524" y="915"/>
                      <a:pt x="625" y="847"/>
                      <a:pt x="626" y="743"/>
                    </a:cubicBezTo>
                    <a:cubicBezTo>
                      <a:pt x="627" y="651"/>
                      <a:pt x="664" y="579"/>
                      <a:pt x="728" y="516"/>
                    </a:cubicBezTo>
                    <a:cubicBezTo>
                      <a:pt x="768" y="477"/>
                      <a:pt x="813" y="441"/>
                      <a:pt x="842" y="391"/>
                    </a:cubicBezTo>
                    <a:cubicBezTo>
                      <a:pt x="859" y="362"/>
                      <a:pt x="871" y="329"/>
                      <a:pt x="867" y="296"/>
                    </a:cubicBezTo>
                    <a:cubicBezTo>
                      <a:pt x="857" y="225"/>
                      <a:pt x="842" y="154"/>
                      <a:pt x="794" y="96"/>
                    </a:cubicBezTo>
                    <a:cubicBezTo>
                      <a:pt x="787" y="87"/>
                      <a:pt x="784" y="80"/>
                      <a:pt x="788" y="68"/>
                    </a:cubicBezTo>
                    <a:cubicBezTo>
                      <a:pt x="794" y="47"/>
                      <a:pt x="788" y="24"/>
                      <a:pt x="792" y="0"/>
                    </a:cubicBezTo>
                    <a:cubicBezTo>
                      <a:pt x="852" y="55"/>
                      <a:pt x="891" y="119"/>
                      <a:pt x="912" y="195"/>
                    </a:cubicBezTo>
                    <a:cubicBezTo>
                      <a:pt x="945" y="315"/>
                      <a:pt x="911" y="416"/>
                      <a:pt x="828" y="504"/>
                    </a:cubicBezTo>
                    <a:cubicBezTo>
                      <a:pt x="800" y="534"/>
                      <a:pt x="768" y="561"/>
                      <a:pt x="741" y="592"/>
                    </a:cubicBezTo>
                    <a:cubicBezTo>
                      <a:pt x="705" y="631"/>
                      <a:pt x="688" y="679"/>
                      <a:pt x="688" y="732"/>
                    </a:cubicBezTo>
                    <a:cubicBezTo>
                      <a:pt x="687" y="840"/>
                      <a:pt x="619" y="925"/>
                      <a:pt x="514" y="949"/>
                    </a:cubicBezTo>
                    <a:cubicBezTo>
                      <a:pt x="394" y="977"/>
                      <a:pt x="267" y="886"/>
                      <a:pt x="255" y="763"/>
                    </a:cubicBezTo>
                    <a:cubicBezTo>
                      <a:pt x="253" y="738"/>
                      <a:pt x="254" y="714"/>
                      <a:pt x="249" y="689"/>
                    </a:cubicBezTo>
                    <a:cubicBezTo>
                      <a:pt x="239" y="643"/>
                      <a:pt x="217" y="603"/>
                      <a:pt x="182" y="572"/>
                    </a:cubicBezTo>
                    <a:cubicBezTo>
                      <a:pt x="144" y="537"/>
                      <a:pt x="106" y="501"/>
                      <a:pt x="75" y="459"/>
                    </a:cubicBezTo>
                    <a:cubicBezTo>
                      <a:pt x="0" y="356"/>
                      <a:pt x="2" y="248"/>
                      <a:pt x="50" y="136"/>
                    </a:cubicBezTo>
                    <a:cubicBezTo>
                      <a:pt x="71" y="88"/>
                      <a:pt x="102" y="46"/>
                      <a:pt x="140" y="10"/>
                    </a:cubicBezTo>
                    <a:cubicBezTo>
                      <a:pt x="144" y="6"/>
                      <a:pt x="148" y="1"/>
                      <a:pt x="155" y="0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1" name="Shape 71"/>
              <p:cNvSpPr txBox="false"/>
              <p:nvPr isPhoto="false"/>
            </p:nvSpPr>
            <p:spPr>
              <a:xfrm flipH="false" flipV="false" rot="0">
                <a:off x="366990" y="94486"/>
                <a:ext cx="71206" cy="71206"/>
              </a:xfrm>
              <a:custGeom>
                <a:avLst/>
                <a:gdLst>
                  <a:gd fmla="*/ 0 w 243" name="T0"/>
                  <a:gd fmla="*/ 121 h 242" name="T1"/>
                  <a:gd fmla="*/ 122 w 243" name="T2"/>
                  <a:gd fmla="*/ 0 h 242" name="T3"/>
                  <a:gd fmla="*/ 242 w 243" name="T4"/>
                  <a:gd fmla="*/ 121 h 242" name="T5"/>
                  <a:gd fmla="*/ 122 w 243" name="T6"/>
                  <a:gd fmla="*/ 242 h 242" name="T7"/>
                  <a:gd fmla="*/ 0 w 243" name="T8"/>
                  <a:gd fmla="*/ 121 h 242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43" name="ODFRight"/>
                  <a:gd fmla="val 242" name="ODFBottom"/>
                  <a:gd fmla="val 243" name="ODFWidth"/>
                  <a:gd fmla="val 242" name="ODFHeight"/>
                </a:gdLst>
                <a:rect b="OXMLTextRectB" l="OXMLTextRectL" r="OXMLTextRectR" t="OXMLTextRectT"/>
                <a:pathLst>
                  <a:path fill="norm" h="242" stroke="true" w="243">
                    <a:moveTo>
                      <a:pt x="0" y="121"/>
                    </a:moveTo>
                    <a:cubicBezTo>
                      <a:pt x="0" y="53"/>
                      <a:pt x="54" y="0"/>
                      <a:pt x="122" y="0"/>
                    </a:cubicBezTo>
                    <a:cubicBezTo>
                      <a:pt x="188" y="0"/>
                      <a:pt x="242" y="54"/>
                      <a:pt x="242" y="121"/>
                    </a:cubicBezTo>
                    <a:cubicBezTo>
                      <a:pt x="243" y="187"/>
                      <a:pt x="188" y="242"/>
                      <a:pt x="122" y="242"/>
                    </a:cubicBezTo>
                    <a:cubicBezTo>
                      <a:pt x="54" y="242"/>
                      <a:pt x="0" y="188"/>
                      <a:pt x="0" y="121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2" name="Shape 72"/>
              <p:cNvSpPr txBox="false"/>
              <p:nvPr isPhoto="false"/>
            </p:nvSpPr>
            <p:spPr>
              <a:xfrm flipH="false" flipV="false" rot="0">
                <a:off x="208143" y="17801"/>
                <a:ext cx="19171" cy="62990"/>
              </a:xfrm>
              <a:custGeom>
                <a:avLst/>
                <a:gdLst>
                  <a:gd fmla="*/ 65 w 65" name="T0"/>
                  <a:gd fmla="*/ 106 h 215" name="T1"/>
                  <a:gd fmla="*/ 65 w 65" name="T2"/>
                  <a:gd fmla="*/ 176 h 215" name="T3"/>
                  <a:gd fmla="*/ 33 w 65" name="T4"/>
                  <a:gd fmla="*/ 214 h 215" name="T5"/>
                  <a:gd fmla="*/ 1 w 65" name="T6"/>
                  <a:gd fmla="*/ 177 h 215" name="T7"/>
                  <a:gd fmla="*/ 1 w 65" name="T8"/>
                  <a:gd fmla="*/ 37 h 215" name="T9"/>
                  <a:gd fmla="*/ 33 w 65" name="T10"/>
                  <a:gd fmla="*/ 0 h 215" name="T11"/>
                  <a:gd fmla="*/ 65 w 65" name="T12"/>
                  <a:gd fmla="*/ 38 h 215" name="T13"/>
                  <a:gd fmla="*/ 65 w 65" name="T14"/>
                  <a:gd fmla="*/ 106 h 215" name="T15"/>
                  <a:gd fmla="*/ 65 w 65" name="T16"/>
                  <a:gd fmla="*/ 106 h 215" name="T1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5" name="ODFRight"/>
                  <a:gd fmla="val 215" name="ODFBottom"/>
                  <a:gd fmla="val 65" name="ODFWidth"/>
                  <a:gd fmla="val 215" name="ODFHeight"/>
                </a:gdLst>
                <a:rect b="OXMLTextRectB" l="OXMLTextRectL" r="OXMLTextRectR" t="OXMLTextRectT"/>
                <a:pathLst>
                  <a:path fill="norm" h="215" stroke="true" w="65">
                    <a:moveTo>
                      <a:pt x="65" y="106"/>
                    </a:moveTo>
                    <a:cubicBezTo>
                      <a:pt x="65" y="129"/>
                      <a:pt x="65" y="152"/>
                      <a:pt x="65" y="176"/>
                    </a:cubicBezTo>
                    <a:cubicBezTo>
                      <a:pt x="64" y="198"/>
                      <a:pt x="51" y="214"/>
                      <a:pt x="33" y="214"/>
                    </a:cubicBezTo>
                    <a:cubicBezTo>
                      <a:pt x="14" y="215"/>
                      <a:pt x="1" y="200"/>
                      <a:pt x="1" y="177"/>
                    </a:cubicBezTo>
                    <a:cubicBezTo>
                      <a:pt x="0" y="130"/>
                      <a:pt x="0" y="84"/>
                      <a:pt x="1" y="37"/>
                    </a:cubicBezTo>
                    <a:cubicBezTo>
                      <a:pt x="1" y="14"/>
                      <a:pt x="14" y="0"/>
                      <a:pt x="33" y="0"/>
                    </a:cubicBezTo>
                    <a:cubicBezTo>
                      <a:pt x="52" y="0"/>
                      <a:pt x="64" y="15"/>
                      <a:pt x="65" y="38"/>
                    </a:cubicBezTo>
                    <a:cubicBezTo>
                      <a:pt x="65" y="61"/>
                      <a:pt x="65" y="83"/>
                      <a:pt x="65" y="106"/>
                    </a:cubicBezTo>
                    <a:cubicBezTo>
                      <a:pt x="65" y="106"/>
                      <a:pt x="65" y="106"/>
                      <a:pt x="65" y="106"/>
                    </a:cubicBezTo>
                    <a:close/>
                  </a:path>
                </a:pathLst>
              </a:custGeom>
              <a:solidFill>
                <a:srgbClr val="F5B95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3" name="Shape 73"/>
              <p:cNvSpPr txBox="false"/>
              <p:nvPr isPhoto="false"/>
            </p:nvSpPr>
            <p:spPr>
              <a:xfrm flipH="false" flipV="false" rot="0">
                <a:off x="79422" y="17801"/>
                <a:ext cx="17801" cy="62990"/>
              </a:xfrm>
              <a:custGeom>
                <a:avLst/>
                <a:gdLst>
                  <a:gd fmla="*/ 65 w 65" name="T0"/>
                  <a:gd fmla="*/ 108 h 215" name="T1"/>
                  <a:gd fmla="*/ 64 w 65" name="T2"/>
                  <a:gd fmla="*/ 180 h 215" name="T3"/>
                  <a:gd fmla="*/ 34 w 65" name="T4"/>
                  <a:gd fmla="*/ 214 h 215" name="T5"/>
                  <a:gd fmla="*/ 1 w 65" name="T6"/>
                  <a:gd fmla="*/ 179 h 215" name="T7"/>
                  <a:gd fmla="*/ 1 w 65" name="T8"/>
                  <a:gd fmla="*/ 36 h 215" name="T9"/>
                  <a:gd fmla="*/ 33 w 65" name="T10"/>
                  <a:gd fmla="*/ 0 h 215" name="T11"/>
                  <a:gd fmla="*/ 64 w 65" name="T12"/>
                  <a:gd fmla="*/ 36 h 215" name="T13"/>
                  <a:gd fmla="*/ 65 w 65" name="T14"/>
                  <a:gd fmla="*/ 108 h 215" name="T1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5" name="ODFRight"/>
                  <a:gd fmla="val 215" name="ODFBottom"/>
                  <a:gd fmla="val 65" name="ODFWidth"/>
                  <a:gd fmla="val 215" name="ODFHeight"/>
                </a:gdLst>
                <a:rect b="OXMLTextRectB" l="OXMLTextRectL" r="OXMLTextRectR" t="OXMLTextRectT"/>
                <a:pathLst>
                  <a:path fill="norm" h="215" stroke="true" w="65">
                    <a:moveTo>
                      <a:pt x="65" y="108"/>
                    </a:moveTo>
                    <a:cubicBezTo>
                      <a:pt x="65" y="132"/>
                      <a:pt x="65" y="156"/>
                      <a:pt x="64" y="180"/>
                    </a:cubicBezTo>
                    <a:cubicBezTo>
                      <a:pt x="64" y="200"/>
                      <a:pt x="52" y="214"/>
                      <a:pt x="34" y="214"/>
                    </a:cubicBezTo>
                    <a:cubicBezTo>
                      <a:pt x="15" y="215"/>
                      <a:pt x="1" y="200"/>
                      <a:pt x="1" y="179"/>
                    </a:cubicBezTo>
                    <a:cubicBezTo>
                      <a:pt x="0" y="132"/>
                      <a:pt x="0" y="84"/>
                      <a:pt x="1" y="36"/>
                    </a:cubicBezTo>
                    <a:cubicBezTo>
                      <a:pt x="1" y="14"/>
                      <a:pt x="14" y="0"/>
                      <a:pt x="33" y="0"/>
                    </a:cubicBezTo>
                    <a:cubicBezTo>
                      <a:pt x="50" y="0"/>
                      <a:pt x="64" y="15"/>
                      <a:pt x="64" y="36"/>
                    </a:cubicBezTo>
                    <a:cubicBezTo>
                      <a:pt x="65" y="60"/>
                      <a:pt x="65" y="84"/>
                      <a:pt x="65" y="108"/>
                    </a:cubicBezTo>
                    <a:close/>
                  </a:path>
                </a:pathLst>
              </a:custGeom>
              <a:solidFill>
                <a:srgbClr val="F5B95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4" name="Shape 74"/>
              <p:cNvSpPr txBox="false"/>
              <p:nvPr isPhoto="false"/>
            </p:nvSpPr>
            <p:spPr>
              <a:xfrm flipH="false" flipV="false" rot="0">
                <a:off x="442304" y="347818"/>
                <a:ext cx="38342" cy="36972"/>
              </a:xfrm>
              <a:custGeom>
                <a:avLst/>
                <a:gdLst>
                  <a:gd fmla="*/ 0 w 130" name="T0"/>
                  <a:gd fmla="*/ 64 h 127" name="T1"/>
                  <a:gd fmla="*/ 65 w 130" name="T2"/>
                  <a:gd fmla="*/ 0 h 127" name="T3"/>
                  <a:gd fmla="*/ 130 w 130" name="T4"/>
                  <a:gd fmla="*/ 66 h 127" name="T5"/>
                  <a:gd fmla="*/ 67 w 130" name="T6"/>
                  <a:gd fmla="*/ 127 h 127" name="T7"/>
                  <a:gd fmla="*/ 0 w 130" name="T8"/>
                  <a:gd fmla="*/ 64 h 127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30" name="ODFRight"/>
                  <a:gd fmla="val 127" name="ODFBottom"/>
                  <a:gd fmla="val 130" name="ODFWidth"/>
                  <a:gd fmla="val 127" name="ODFHeight"/>
                </a:gdLst>
                <a:rect b="OXMLTextRectB" l="OXMLTextRectL" r="OXMLTextRectR" t="OXMLTextRectT"/>
                <a:pathLst>
                  <a:path fill="norm" h="127" stroke="true" w="130">
                    <a:moveTo>
                      <a:pt x="0" y="64"/>
                    </a:moveTo>
                    <a:cubicBezTo>
                      <a:pt x="22" y="42"/>
                      <a:pt x="43" y="21"/>
                      <a:pt x="65" y="0"/>
                    </a:cubicBezTo>
                    <a:cubicBezTo>
                      <a:pt x="86" y="22"/>
                      <a:pt x="108" y="44"/>
                      <a:pt x="130" y="66"/>
                    </a:cubicBezTo>
                    <a:cubicBezTo>
                      <a:pt x="108" y="87"/>
                      <a:pt x="87" y="107"/>
                      <a:pt x="67" y="127"/>
                    </a:cubicBezTo>
                    <a:cubicBezTo>
                      <a:pt x="46" y="107"/>
                      <a:pt x="23" y="85"/>
                      <a:pt x="0" y="64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5" name="Shape 75"/>
              <p:cNvSpPr txBox="false"/>
              <p:nvPr isPhoto="false"/>
            </p:nvSpPr>
            <p:spPr>
              <a:xfrm flipH="false" flipV="false" rot="0">
                <a:off x="506665" y="283458"/>
                <a:ext cx="36972" cy="36972"/>
              </a:xfrm>
              <a:custGeom>
                <a:avLst/>
                <a:gdLst>
                  <a:gd fmla="*/ 0 w 124" name="T0"/>
                  <a:gd fmla="*/ 63 h 126" name="T1"/>
                  <a:gd fmla="*/ 62 w 124" name="T2"/>
                  <a:gd fmla="*/ 0 h 126" name="T3"/>
                  <a:gd fmla="*/ 124 w 124" name="T4"/>
                  <a:gd fmla="*/ 66 h 126" name="T5"/>
                  <a:gd fmla="*/ 64 w 124" name="T6"/>
                  <a:gd fmla="*/ 126 h 126" name="T7"/>
                  <a:gd fmla="*/ 0 w 124" name="T8"/>
                  <a:gd fmla="*/ 63 h 126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24" name="ODFRight"/>
                  <a:gd fmla="val 126" name="ODFBottom"/>
                  <a:gd fmla="val 124" name="ODFWidth"/>
                  <a:gd fmla="val 126" name="ODFHeight"/>
                </a:gdLst>
                <a:rect b="OXMLTextRectB" l="OXMLTextRectL" r="OXMLTextRectR" t="OXMLTextRectT"/>
                <a:pathLst>
                  <a:path fill="norm" h="126" stroke="true" w="124">
                    <a:moveTo>
                      <a:pt x="0" y="63"/>
                    </a:moveTo>
                    <a:cubicBezTo>
                      <a:pt x="20" y="42"/>
                      <a:pt x="41" y="21"/>
                      <a:pt x="62" y="0"/>
                    </a:cubicBezTo>
                    <a:cubicBezTo>
                      <a:pt x="83" y="22"/>
                      <a:pt x="104" y="45"/>
                      <a:pt x="124" y="66"/>
                    </a:cubicBezTo>
                    <a:cubicBezTo>
                      <a:pt x="106" y="85"/>
                      <a:pt x="85" y="106"/>
                      <a:pt x="64" y="126"/>
                    </a:cubicBezTo>
                    <a:cubicBezTo>
                      <a:pt x="44" y="106"/>
                      <a:pt x="22" y="85"/>
                      <a:pt x="0" y="63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6" name="Shape 76"/>
              <p:cNvSpPr txBox="false"/>
              <p:nvPr isPhoto="false"/>
            </p:nvSpPr>
            <p:spPr>
              <a:xfrm flipH="false" flipV="false" rot="0">
                <a:off x="410809" y="379313"/>
                <a:ext cx="36972" cy="36972"/>
              </a:xfrm>
              <a:custGeom>
                <a:avLst/>
                <a:gdLst>
                  <a:gd fmla="*/ 0 w 125" name="T0"/>
                  <a:gd fmla="*/ 63 h 126" name="T1"/>
                  <a:gd fmla="*/ 62 w 125" name="T2"/>
                  <a:gd fmla="*/ 0 h 126" name="T3"/>
                  <a:gd fmla="*/ 125 w 125" name="T4"/>
                  <a:gd fmla="*/ 67 h 126" name="T5"/>
                  <a:gd fmla="*/ 64 w 125" name="T6"/>
                  <a:gd fmla="*/ 126 h 126" name="T7"/>
                  <a:gd fmla="*/ 0 w 125" name="T8"/>
                  <a:gd fmla="*/ 63 h 126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25" name="ODFRight"/>
                  <a:gd fmla="val 126" name="ODFBottom"/>
                  <a:gd fmla="val 125" name="ODFWidth"/>
                  <a:gd fmla="val 126" name="ODFHeight"/>
                </a:gdLst>
                <a:rect b="OXMLTextRectB" l="OXMLTextRectL" r="OXMLTextRectR" t="OXMLTextRectT"/>
                <a:pathLst>
                  <a:path fill="norm" h="126" stroke="true" w="125">
                    <a:moveTo>
                      <a:pt x="0" y="63"/>
                    </a:moveTo>
                    <a:cubicBezTo>
                      <a:pt x="20" y="42"/>
                      <a:pt x="41" y="21"/>
                      <a:pt x="62" y="0"/>
                    </a:cubicBezTo>
                    <a:cubicBezTo>
                      <a:pt x="83" y="22"/>
                      <a:pt x="104" y="45"/>
                      <a:pt x="125" y="67"/>
                    </a:cubicBezTo>
                    <a:cubicBezTo>
                      <a:pt x="106" y="85"/>
                      <a:pt x="85" y="106"/>
                      <a:pt x="64" y="126"/>
                    </a:cubicBezTo>
                    <a:cubicBezTo>
                      <a:pt x="44" y="106"/>
                      <a:pt x="22" y="85"/>
                      <a:pt x="0" y="63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7" name="Shape 77"/>
              <p:cNvSpPr txBox="false"/>
              <p:nvPr isPhoto="false"/>
            </p:nvSpPr>
            <p:spPr>
              <a:xfrm flipH="false" flipV="false" rot="0">
                <a:off x="475169" y="316323"/>
                <a:ext cx="36972" cy="36972"/>
              </a:xfrm>
              <a:custGeom>
                <a:avLst/>
                <a:gdLst>
                  <a:gd fmla="*/ 0 w 126" name="T0"/>
                  <a:gd fmla="*/ 63 h 127" name="T1"/>
                  <a:gd fmla="*/ 62 w 126" name="T2"/>
                  <a:gd fmla="*/ 0 h 127" name="T3"/>
                  <a:gd fmla="*/ 126 w 126" name="T4"/>
                  <a:gd fmla="*/ 66 h 127" name="T5"/>
                  <a:gd fmla="*/ 65 w 126" name="T6"/>
                  <a:gd fmla="*/ 127 h 127" name="T7"/>
                  <a:gd fmla="*/ 0 w 126" name="T8"/>
                  <a:gd fmla="*/ 63 h 127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26" name="ODFRight"/>
                  <a:gd fmla="val 127" name="ODFBottom"/>
                  <a:gd fmla="val 126" name="ODFWidth"/>
                  <a:gd fmla="val 127" name="ODFHeight"/>
                </a:gdLst>
                <a:rect b="OXMLTextRectB" l="OXMLTextRectL" r="OXMLTextRectR" t="OXMLTextRectT"/>
                <a:pathLst>
                  <a:path fill="norm" h="127" stroke="true" w="126">
                    <a:moveTo>
                      <a:pt x="0" y="63"/>
                    </a:moveTo>
                    <a:cubicBezTo>
                      <a:pt x="20" y="42"/>
                      <a:pt x="41" y="21"/>
                      <a:pt x="62" y="0"/>
                    </a:cubicBezTo>
                    <a:cubicBezTo>
                      <a:pt x="84" y="22"/>
                      <a:pt x="105" y="45"/>
                      <a:pt x="126" y="66"/>
                    </a:cubicBezTo>
                    <a:cubicBezTo>
                      <a:pt x="107" y="85"/>
                      <a:pt x="86" y="106"/>
                      <a:pt x="65" y="127"/>
                    </a:cubicBezTo>
                    <a:cubicBezTo>
                      <a:pt x="44" y="106"/>
                      <a:pt x="22" y="85"/>
                      <a:pt x="0" y="63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8" name="Shape 78"/>
              <p:cNvSpPr txBox="false"/>
              <p:nvPr isPhoto="false"/>
            </p:nvSpPr>
            <p:spPr>
              <a:xfrm flipH="false" flipV="false" rot="0">
                <a:off x="64359" y="95855"/>
                <a:ext cx="13693" cy="17801"/>
              </a:xfrm>
              <a:custGeom>
                <a:avLst/>
                <a:gdLst>
                  <a:gd fmla="*/ 45 w 45" name="T0"/>
                  <a:gd fmla="*/ 8 h 60" name="T1"/>
                  <a:gd fmla="*/ 0 w 45" name="T2"/>
                  <a:gd fmla="*/ 60 h 60" name="T3"/>
                  <a:gd fmla="*/ 30 w 45" name="T4"/>
                  <a:gd fmla="*/ 7 h 60" name="T5"/>
                  <a:gd fmla="*/ 45 w 45" name="T6"/>
                  <a:gd fmla="*/ 8 h 60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45" name="ODFRight"/>
                  <a:gd fmla="val 60" name="ODFBottom"/>
                  <a:gd fmla="val 45" name="ODFWidth"/>
                  <a:gd fmla="val 60" name="ODFHeight"/>
                </a:gdLst>
                <a:rect b="OXMLTextRectB" l="OXMLTextRectL" r="OXMLTextRectR" t="OXMLTextRectT"/>
                <a:pathLst>
                  <a:path fill="norm" h="60" stroke="true" w="45">
                    <a:moveTo>
                      <a:pt x="45" y="8"/>
                    </a:moveTo>
                    <a:cubicBezTo>
                      <a:pt x="30" y="26"/>
                      <a:pt x="15" y="43"/>
                      <a:pt x="0" y="60"/>
                    </a:cubicBezTo>
                    <a:cubicBezTo>
                      <a:pt x="4" y="39"/>
                      <a:pt x="18" y="24"/>
                      <a:pt x="30" y="7"/>
                    </a:cubicBezTo>
                    <a:cubicBezTo>
                      <a:pt x="35" y="0"/>
                      <a:pt x="40" y="5"/>
                      <a:pt x="45" y="8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79" name="Shape 79"/>
              <p:cNvSpPr txBox="false"/>
              <p:nvPr isPhoto="false"/>
            </p:nvSpPr>
            <p:spPr>
              <a:xfrm flipH="false" flipV="false" rot="0">
                <a:off x="62990" y="112288"/>
                <a:ext cx="1369" cy="2738"/>
              </a:xfrm>
              <a:custGeom>
                <a:avLst/>
                <a:gdLst>
                  <a:gd fmla="*/ 5 w 5" name="T0"/>
                  <a:gd fmla="*/ 0 h 6" name="T1"/>
                  <a:gd fmla="*/ 0 w 5" name="T2"/>
                  <a:gd fmla="*/ 6 h 6" name="T3"/>
                  <a:gd fmla="*/ 5 w 5" name="T4"/>
                  <a:gd fmla="*/ 0 h 6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" name="ODFRight"/>
                  <a:gd fmla="val 6" name="ODFBottom"/>
                  <a:gd fmla="val 5" name="ODFWidth"/>
                  <a:gd fmla="val 6" name="ODFHeight"/>
                </a:gdLst>
                <a:rect b="OXMLTextRectB" l="OXMLTextRectL" r="OXMLTextRectR" t="OXMLTextRectT"/>
                <a:pathLst>
                  <a:path fill="norm" h="6" stroke="true" w="5">
                    <a:moveTo>
                      <a:pt x="5" y="0"/>
                    </a:moveTo>
                    <a:cubicBezTo>
                      <a:pt x="5" y="4"/>
                      <a:pt x="2" y="5"/>
                      <a:pt x="0" y="6"/>
                    </a:cubicBezTo>
                    <a:cubicBezTo>
                      <a:pt x="1" y="3"/>
                      <a:pt x="1" y="0"/>
                      <a:pt x="5" y="0"/>
                    </a:cubicBezTo>
                    <a:close/>
                  </a:path>
                </a:pathLst>
              </a:custGeom>
              <a:solidFill>
                <a:srgbClr val="F8F9F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80" name="Shape 80"/>
              <p:cNvSpPr txBox="false"/>
              <p:nvPr isPhoto="false"/>
            </p:nvSpPr>
            <p:spPr>
              <a:xfrm flipH="false" flipV="false" rot="0">
                <a:off x="580610" y="197188"/>
                <a:ext cx="1369" cy="1369"/>
              </a:xfrm>
              <a:custGeom>
                <a:avLst/>
                <a:gdLst>
                  <a:gd fmla="*/ 0 w 4" name="T0"/>
                  <a:gd fmla="*/ 0 h 5" name="T1"/>
                  <a:gd fmla="*/ 4 w 4" name="T2"/>
                  <a:gd fmla="*/ 5 h 5" name="T3"/>
                  <a:gd fmla="*/ 0 w 4" name="T4"/>
                  <a:gd fmla="*/ 0 h 5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4" name="ODFRight"/>
                  <a:gd fmla="val 5" name="ODFBottom"/>
                  <a:gd fmla="val 4" name="ODFWidth"/>
                  <a:gd fmla="val 5" name="ODFHeight"/>
                </a:gdLst>
                <a:rect b="OXMLTextRectB" l="OXMLTextRectL" r="OXMLTextRectR" t="OXMLTextRectT"/>
                <a:pathLst>
                  <a:path fill="norm" h="5" stroke="true" w="4">
                    <a:moveTo>
                      <a:pt x="0" y="0"/>
                    </a:moveTo>
                    <a:cubicBezTo>
                      <a:pt x="4" y="1"/>
                      <a:pt x="4" y="3"/>
                      <a:pt x="4" y="5"/>
                    </a:cubicBezTo>
                    <a:cubicBezTo>
                      <a:pt x="3" y="4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rgbClr val="2B9FD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81" name="Shape 81"/>
              <p:cNvSpPr txBox="false"/>
              <p:nvPr isPhoto="false"/>
            </p:nvSpPr>
            <p:spPr>
              <a:xfrm flipH="false" flipV="false" rot="0">
                <a:off x="175278" y="571025"/>
                <a:ext cx="1369" cy="1369"/>
              </a:xfrm>
              <a:custGeom>
                <a:avLst/>
                <a:gdLst>
                  <a:gd fmla="*/ 5 w 5" name="T0"/>
                  <a:gd fmla="*/ 4 h 4" name="T1"/>
                  <a:gd fmla="*/ 1 w 5" name="T2"/>
                  <a:gd fmla="*/ 0 h 4" name="T3"/>
                  <a:gd fmla="*/ 5 w 5" name="T4"/>
                  <a:gd fmla="*/ 4 h 4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" name="ODFRight"/>
                  <a:gd fmla="val 4" name="ODFBottom"/>
                  <a:gd fmla="val 5" name="ODFWidth"/>
                  <a:gd fmla="val 4" name="ODFHeight"/>
                </a:gdLst>
                <a:rect b="OXMLTextRectB" l="OXMLTextRectL" r="OXMLTextRectR" t="OXMLTextRectT"/>
                <a:pathLst>
                  <a:path fill="norm" h="4" stroke="true" w="5">
                    <a:moveTo>
                      <a:pt x="5" y="4"/>
                    </a:moveTo>
                    <a:cubicBezTo>
                      <a:pt x="3" y="4"/>
                      <a:pt x="0" y="4"/>
                      <a:pt x="1" y="0"/>
                    </a:cubicBezTo>
                    <a:cubicBezTo>
                      <a:pt x="4" y="0"/>
                      <a:pt x="5" y="2"/>
                      <a:pt x="5" y="4"/>
                    </a:cubicBezTo>
                    <a:close/>
                  </a:path>
                </a:pathLst>
              </a:custGeom>
              <a:solidFill>
                <a:srgbClr val="2B9FD9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82" name="Shape 82"/>
              <p:cNvSpPr txBox="false"/>
              <p:nvPr isPhoto="false"/>
            </p:nvSpPr>
            <p:spPr>
              <a:xfrm flipH="false" flipV="false" rot="0">
                <a:off x="436827" y="545007"/>
                <a:ext cx="19171" cy="19171"/>
              </a:xfrm>
              <a:custGeom>
                <a:avLst/>
                <a:gdLst>
                  <a:gd fmla="*/ 65 w 65" name="T0"/>
                  <a:gd fmla="*/ 35 h 65" name="T1"/>
                  <a:gd fmla="*/ 64 w 65" name="T2"/>
                  <a:gd fmla="*/ 62 h 65" name="T3"/>
                  <a:gd fmla="*/ 11 w 65" name="T4"/>
                  <a:gd fmla="*/ 65 h 65" name="T5"/>
                  <a:gd fmla="*/ 1 w 65" name="T6"/>
                  <a:gd fmla="*/ 53 h 65" name="T7"/>
                  <a:gd fmla="*/ 1 w 65" name="T8"/>
                  <a:gd fmla="*/ 0 h 65" name="T9"/>
                  <a:gd fmla="*/ 54 w 65" name="T10"/>
                  <a:gd fmla="*/ 0 h 65" name="T11"/>
                  <a:gd fmla="*/ 65 w 65" name="T12"/>
                  <a:gd fmla="*/ 11 h 65" name="T13"/>
                  <a:gd fmla="*/ 65 w 65" name="T14"/>
                  <a:gd fmla="*/ 35 h 65" name="T1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5" name="ODFRight"/>
                  <a:gd fmla="val 65" name="ODFBottom"/>
                  <a:gd fmla="val 65" name="ODFWidth"/>
                  <a:gd fmla="val 65" name="ODFHeight"/>
                </a:gdLst>
                <a:rect b="OXMLTextRectB" l="OXMLTextRectL" r="OXMLTextRectR" t="OXMLTextRectT"/>
                <a:pathLst>
                  <a:path fill="norm" h="65" stroke="true" w="65">
                    <a:moveTo>
                      <a:pt x="65" y="35"/>
                    </a:moveTo>
                    <a:cubicBezTo>
                      <a:pt x="65" y="43"/>
                      <a:pt x="64" y="52"/>
                      <a:pt x="64" y="62"/>
                    </a:cubicBezTo>
                    <a:cubicBezTo>
                      <a:pt x="46" y="63"/>
                      <a:pt x="28" y="64"/>
                      <a:pt x="11" y="65"/>
                    </a:cubicBezTo>
                    <a:cubicBezTo>
                      <a:pt x="4" y="64"/>
                      <a:pt x="0" y="60"/>
                      <a:pt x="1" y="53"/>
                    </a:cubicBezTo>
                    <a:cubicBezTo>
                      <a:pt x="1" y="36"/>
                      <a:pt x="1" y="19"/>
                      <a:pt x="1" y="0"/>
                    </a:cubicBezTo>
                    <a:cubicBezTo>
                      <a:pt x="20" y="0"/>
                      <a:pt x="37" y="0"/>
                      <a:pt x="54" y="0"/>
                    </a:cubicBezTo>
                    <a:cubicBezTo>
                      <a:pt x="61" y="0"/>
                      <a:pt x="65" y="3"/>
                      <a:pt x="65" y="11"/>
                    </a:cubicBezTo>
                    <a:cubicBezTo>
                      <a:pt x="65" y="19"/>
                      <a:pt x="65" y="27"/>
                      <a:pt x="65" y="35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83" name="Shape 83"/>
              <p:cNvSpPr txBox="false"/>
              <p:nvPr isPhoto="false"/>
            </p:nvSpPr>
            <p:spPr>
              <a:xfrm flipH="false" flipV="false" rot="0">
                <a:off x="490232" y="543637"/>
                <a:ext cx="17802" cy="19171"/>
              </a:xfrm>
              <a:custGeom>
                <a:avLst/>
                <a:gdLst>
                  <a:gd fmla="*/ 0 w 62" name="T0"/>
                  <a:gd fmla="*/ 64 h 64" name="T1"/>
                  <a:gd fmla="*/ 0 w 62" name="T2"/>
                  <a:gd fmla="*/ 3 h 64" name="T3"/>
                  <a:gd fmla="*/ 62 w 62" name="T4"/>
                  <a:gd fmla="*/ 2 h 64" name="T5"/>
                  <a:gd fmla="*/ 62 w 62" name="T6"/>
                  <a:gd fmla="*/ 64 h 64" name="T7"/>
                  <a:gd fmla="*/ 0 w 62" name="T8"/>
                  <a:gd fmla="*/ 64 h 64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2" name="ODFRight"/>
                  <a:gd fmla="val 64" name="ODFBottom"/>
                  <a:gd fmla="val 62" name="ODFWidth"/>
                  <a:gd fmla="val 64" name="ODFHeight"/>
                </a:gdLst>
                <a:rect b="OXMLTextRectB" l="OXMLTextRectL" r="OXMLTextRectR" t="OXMLTextRectT"/>
                <a:pathLst>
                  <a:path fill="norm" h="64" stroke="true" w="62">
                    <a:moveTo>
                      <a:pt x="0" y="64"/>
                    </a:moveTo>
                    <a:cubicBezTo>
                      <a:pt x="0" y="43"/>
                      <a:pt x="0" y="24"/>
                      <a:pt x="0" y="3"/>
                    </a:cubicBezTo>
                    <a:cubicBezTo>
                      <a:pt x="21" y="0"/>
                      <a:pt x="41" y="2"/>
                      <a:pt x="62" y="2"/>
                    </a:cubicBezTo>
                    <a:cubicBezTo>
                      <a:pt x="62" y="23"/>
                      <a:pt x="62" y="43"/>
                      <a:pt x="62" y="64"/>
                    </a:cubicBezTo>
                    <a:cubicBezTo>
                      <a:pt x="42" y="64"/>
                      <a:pt x="22" y="64"/>
                      <a:pt x="0" y="64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84" name="Shape 84"/>
              <p:cNvSpPr txBox="false"/>
              <p:nvPr isPhoto="false"/>
            </p:nvSpPr>
            <p:spPr>
              <a:xfrm flipH="false" flipV="false" rot="0">
                <a:off x="545007" y="545007"/>
                <a:ext cx="17802" cy="17801"/>
              </a:xfrm>
              <a:custGeom>
                <a:avLst/>
                <a:gdLst>
                  <a:gd fmla="*/ 62 w 62" name="T0"/>
                  <a:gd fmla="*/ 62 h 62" name="T1"/>
                  <a:gd fmla="*/ 0 w 62" name="T2"/>
                  <a:gd fmla="*/ 62 h 62" name="T3"/>
                  <a:gd fmla="*/ 0 w 62" name="T4"/>
                  <a:gd fmla="*/ 0 h 62" name="T5"/>
                  <a:gd fmla="*/ 62 w 62" name="T6"/>
                  <a:gd fmla="*/ 0 h 62" name="T7"/>
                  <a:gd fmla="*/ 62 w 62" name="T8"/>
                  <a:gd fmla="*/ 62 h 62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2" name="ODFRight"/>
                  <a:gd fmla="val 62" name="ODFBottom"/>
                  <a:gd fmla="val 62" name="ODFWidth"/>
                  <a:gd fmla="val 62" name="ODFHeight"/>
                </a:gdLst>
                <a:rect b="OXMLTextRectB" l="OXMLTextRectL" r="OXMLTextRectR" t="OXMLTextRectT"/>
                <a:pathLst>
                  <a:path fill="norm" h="62" stroke="true" w="62">
                    <a:moveTo>
                      <a:pt x="62" y="62"/>
                    </a:moveTo>
                    <a:cubicBezTo>
                      <a:pt x="40" y="62"/>
                      <a:pt x="21" y="62"/>
                      <a:pt x="0" y="62"/>
                    </a:cubicBezTo>
                    <a:cubicBezTo>
                      <a:pt x="0" y="41"/>
                      <a:pt x="0" y="21"/>
                      <a:pt x="0" y="0"/>
                    </a:cubicBezTo>
                    <a:cubicBezTo>
                      <a:pt x="20" y="0"/>
                      <a:pt x="40" y="0"/>
                      <a:pt x="62" y="0"/>
                    </a:cubicBezTo>
                    <a:cubicBezTo>
                      <a:pt x="62" y="21"/>
                      <a:pt x="62" y="40"/>
                      <a:pt x="62" y="62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hidden="false" id="85" name="Shape 85"/>
            <p:cNvSpPr txBox="false"/>
            <p:nvPr isPhoto="false"/>
          </p:nvSpPr>
          <p:spPr>
            <a:xfrm flipH="false" flipV="false" rot="0">
              <a:off x="0" y="606772"/>
              <a:ext cx="2198522" cy="502701"/>
            </a:xfrm>
            <a:prstGeom prst="rect">
              <a:avLst/>
            </a:prstGeom>
          </p:spPr>
          <p:txBody>
            <a:bodyPr bIns="45720" lIns="91440" rIns="91440" tIns="45720" wrap="square">
              <a:spAutoFit/>
            </a:bodyPr>
            <a:p>
              <a:pPr algn="ctr" indent="0" marL="0">
                <a:lnSpc>
                  <a:spcPts val="1600"/>
                </a:lnSpc>
              </a:pPr>
              <a:r>
                <a: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rPr>
                <a:t>по организации оказания медицинских услуг</a:t>
              </a:r>
              <a:endParaRPr sz="14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hidden="false" id="86" name="Shape 86"/>
          <p:cNvGrpSpPr/>
          <p:nvPr isPhoto="false"/>
        </p:nvGrpSpPr>
        <p:grpSpPr>
          <a:xfrm flipH="false" flipV="false" rot="0">
            <a:off x="5468384" y="1085784"/>
            <a:ext cx="2351980" cy="1102061"/>
            <a:chOff x="0" y="0"/>
            <a:chExt cx="2351980" cy="1102061"/>
          </a:xfrm>
        </p:grpSpPr>
        <p:grpSp>
          <p:nvGrpSpPr>
            <p:cNvPr hidden="false" id="87" name="Shape 87"/>
            <p:cNvGrpSpPr/>
            <p:nvPr isPhoto="false"/>
          </p:nvGrpSpPr>
          <p:grpSpPr>
            <a:xfrm flipH="false" flipV="false" rot="0">
              <a:off x="866938" y="0"/>
              <a:ext cx="578461" cy="577431"/>
              <a:chOff x="0" y="0"/>
              <a:chExt cx="578461" cy="577431"/>
            </a:xfrm>
          </p:grpSpPr>
          <p:sp>
            <p:nvSpPr>
              <p:cNvPr hidden="false" id="88" name="Shape 88"/>
              <p:cNvSpPr txBox="false"/>
              <p:nvPr isPhoto="false"/>
            </p:nvSpPr>
            <p:spPr>
              <a:xfrm flipH="false" flipV="false" rot="0">
                <a:off x="0" y="0"/>
                <a:ext cx="578461" cy="5774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89" name="Shape 89"/>
              <p:cNvSpPr txBox="false"/>
              <p:nvPr isPhoto="false"/>
            </p:nvSpPr>
            <p:spPr>
              <a:xfrm flipH="false" flipV="false" rot="0">
                <a:off x="-9279" y="-12373"/>
                <a:ext cx="598053" cy="492878"/>
              </a:xfrm>
              <a:custGeom>
                <a:avLst/>
                <a:gdLst>
                  <a:gd fmla="*/ 284 w 2083" name="T0"/>
                  <a:gd fmla="*/ 1722 h 1722" name="T1"/>
                  <a:gd fmla="*/ 46 w 2083" name="T2"/>
                  <a:gd fmla="*/ 1229 h 1722" name="T3"/>
                  <a:gd fmla="*/ 203 w 2083" name="T4"/>
                  <a:gd fmla="*/ 488 h 1722" name="T5"/>
                  <a:gd fmla="*/ 815 w 2083" name="T6"/>
                  <a:gd fmla="*/ 70 h 1722" name="T7"/>
                  <a:gd fmla="*/ 1686 w 2083" name="T8"/>
                  <a:gd fmla="*/ 281 h 1722" name="T9"/>
                  <a:gd fmla="*/ 2030 w 2083" name="T10"/>
                  <a:gd fmla="*/ 879 h 1722" name="T11"/>
                  <a:gd fmla="*/ 1792 w 2083" name="T12"/>
                  <a:gd fmla="*/ 1722 h 1722" name="T13"/>
                  <a:gd fmla="*/ 1791 w 2083" name="T14"/>
                  <a:gd fmla="*/ 1696 h 1722" name="T15"/>
                  <a:gd fmla="*/ 1786 w 2083" name="T16"/>
                  <a:gd fmla="*/ 1527 h 1722" name="T17"/>
                  <a:gd fmla="*/ 1584 w 2083" name="T18"/>
                  <a:gd fmla="*/ 1241 h 1722" name="T19"/>
                  <a:gd fmla="*/ 1355 w 2083" name="T20"/>
                  <a:gd fmla="*/ 1142 h 1722" name="T21"/>
                  <a:gd fmla="*/ 1270 w 2083" name="T22"/>
                  <a:gd fmla="*/ 1158 h 1722" name="T23"/>
                  <a:gd fmla="*/ 965 w 2083" name="T24"/>
                  <a:gd fmla="*/ 1239 h 1722" name="T25"/>
                  <a:gd fmla="*/ 792 w 2083" name="T26"/>
                  <a:gd fmla="*/ 1144 h 1722" name="T27"/>
                  <a:gd fmla="*/ 742 w 2083" name="T28"/>
                  <a:gd fmla="*/ 1135 h 1722" name="T29"/>
                  <a:gd fmla="*/ 539 w 2083" name="T30"/>
                  <a:gd fmla="*/ 1219 h 1722" name="T31"/>
                  <a:gd fmla="*/ 285 w 2083" name="T32"/>
                  <a:gd fmla="*/ 1598 h 1722" name="T33"/>
                  <a:gd fmla="*/ 284 w 2083" name="T34"/>
                  <a:gd fmla="*/ 1722 h 1722" name="T35"/>
                  <a:gd fmla="*/ 904 w 2083" name="T36"/>
                  <a:gd fmla="*/ 322 h 1722" name="T37"/>
                  <a:gd fmla="*/ 790 w 2083" name="T38"/>
                  <a:gd fmla="*/ 395 h 1722" name="T39"/>
                  <a:gd fmla="*/ 650 w 2083" name="T40"/>
                  <a:gd fmla="*/ 771 h 1722" name="T41"/>
                  <a:gd fmla="*/ 801 w 2083" name="T42"/>
                  <a:gd fmla="*/ 1085 h 1722" name="T43"/>
                  <a:gd fmla="*/ 1099 w 2083" name="T44"/>
                  <a:gd fmla="*/ 1170 h 1722" name="T45"/>
                  <a:gd fmla="*/ 1382 w 2083" name="T46"/>
                  <a:gd fmla="*/ 940 h 1722" name="T47"/>
                  <a:gd fmla="*/ 1422 w 2083" name="T48"/>
                  <a:gd fmla="*/ 695 h 1722" name="T49"/>
                  <a:gd fmla="*/ 1297 w 2083" name="T50"/>
                  <a:gd fmla="*/ 411 h 1722" name="T51"/>
                  <a:gd fmla="*/ 1167 w 2083" name="T52"/>
                  <a:gd fmla="*/ 322 h 1722" name="T53"/>
                  <a:gd fmla="*/ 1185 w 2083" name="T54"/>
                  <a:gd fmla="*/ 308 h 1722" name="T55"/>
                  <a:gd fmla="*/ 1185 w 2083" name="T56"/>
                  <a:gd fmla="*/ 158 h 1722" name="T57"/>
                  <a:gd fmla="*/ 883 w 2083" name="T58"/>
                  <a:gd fmla="*/ 166 h 1722" name="T59"/>
                  <a:gd fmla="*/ 872 w 2083" name="T60"/>
                  <a:gd fmla="*/ 287 h 1722" name="T61"/>
                  <a:gd fmla="*/ 904 w 2083" name="T62"/>
                  <a:gd fmla="*/ 322 h 1722" name="T6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083" name="ODFRight"/>
                  <a:gd fmla="val 1722" name="ODFBottom"/>
                  <a:gd fmla="val 2083" name="ODFWidth"/>
                  <a:gd fmla="val 1722" name="ODFHeight"/>
                </a:gdLst>
                <a:rect b="OXMLTextRectB" l="OXMLTextRectL" r="OXMLTextRectR" t="OXMLTextRectT"/>
                <a:pathLst>
                  <a:path fill="norm" h="1722" stroke="true" w="2083">
                    <a:moveTo>
                      <a:pt x="284" y="1722"/>
                    </a:moveTo>
                    <a:cubicBezTo>
                      <a:pt x="158" y="1580"/>
                      <a:pt x="78" y="1416"/>
                      <a:pt x="46" y="1229"/>
                    </a:cubicBezTo>
                    <a:cubicBezTo>
                      <a:pt x="0" y="961"/>
                      <a:pt x="52" y="713"/>
                      <a:pt x="203" y="488"/>
                    </a:cubicBezTo>
                    <a:cubicBezTo>
                      <a:pt x="352" y="269"/>
                      <a:pt x="557" y="127"/>
                      <a:pt x="815" y="70"/>
                    </a:cubicBezTo>
                    <a:cubicBezTo>
                      <a:pt x="1138" y="0"/>
                      <a:pt x="1431" y="71"/>
                      <a:pt x="1686" y="281"/>
                    </a:cubicBezTo>
                    <a:cubicBezTo>
                      <a:pt x="1874" y="437"/>
                      <a:pt x="1990" y="638"/>
                      <a:pt x="2030" y="879"/>
                    </a:cubicBezTo>
                    <a:cubicBezTo>
                      <a:pt x="2083" y="1197"/>
                      <a:pt x="2002" y="1478"/>
                      <a:pt x="1792" y="1722"/>
                    </a:cubicBezTo>
                    <a:cubicBezTo>
                      <a:pt x="1791" y="1713"/>
                      <a:pt x="1791" y="1705"/>
                      <a:pt x="1791" y="1696"/>
                    </a:cubicBezTo>
                    <a:cubicBezTo>
                      <a:pt x="1789" y="1640"/>
                      <a:pt x="1796" y="1583"/>
                      <a:pt x="1786" y="1527"/>
                    </a:cubicBezTo>
                    <a:cubicBezTo>
                      <a:pt x="1764" y="1400"/>
                      <a:pt x="1699" y="1302"/>
                      <a:pt x="1584" y="1241"/>
                    </a:cubicBezTo>
                    <a:cubicBezTo>
                      <a:pt x="1511" y="1201"/>
                      <a:pt x="1430" y="1178"/>
                      <a:pt x="1355" y="1142"/>
                    </a:cubicBezTo>
                    <a:cubicBezTo>
                      <a:pt x="1319" y="1125"/>
                      <a:pt x="1298" y="1133"/>
                      <a:pt x="1270" y="1158"/>
                    </a:cubicBezTo>
                    <a:cubicBezTo>
                      <a:pt x="1183" y="1237"/>
                      <a:pt x="1081" y="1265"/>
                      <a:pt x="965" y="1239"/>
                    </a:cubicBezTo>
                    <a:cubicBezTo>
                      <a:pt x="898" y="1224"/>
                      <a:pt x="841" y="1190"/>
                      <a:pt x="792" y="1144"/>
                    </a:cubicBezTo>
                    <a:cubicBezTo>
                      <a:pt x="776" y="1128"/>
                      <a:pt x="762" y="1127"/>
                      <a:pt x="742" y="1135"/>
                    </a:cubicBezTo>
                    <a:cubicBezTo>
                      <a:pt x="675" y="1164"/>
                      <a:pt x="607" y="1193"/>
                      <a:pt x="539" y="1219"/>
                    </a:cubicBezTo>
                    <a:cubicBezTo>
                      <a:pt x="383" y="1278"/>
                      <a:pt x="280" y="1432"/>
                      <a:pt x="285" y="1598"/>
                    </a:cubicBezTo>
                    <a:cubicBezTo>
                      <a:pt x="287" y="1639"/>
                      <a:pt x="285" y="1681"/>
                      <a:pt x="284" y="1722"/>
                    </a:cubicBezTo>
                    <a:close/>
                    <a:moveTo>
                      <a:pt x="904" y="322"/>
                    </a:moveTo>
                    <a:cubicBezTo>
                      <a:pt x="861" y="341"/>
                      <a:pt x="822" y="364"/>
                      <a:pt x="790" y="395"/>
                    </a:cubicBezTo>
                    <a:cubicBezTo>
                      <a:pt x="685" y="499"/>
                      <a:pt x="639" y="625"/>
                      <a:pt x="650" y="771"/>
                    </a:cubicBezTo>
                    <a:cubicBezTo>
                      <a:pt x="659" y="895"/>
                      <a:pt x="706" y="1003"/>
                      <a:pt x="801" y="1085"/>
                    </a:cubicBezTo>
                    <a:cubicBezTo>
                      <a:pt x="886" y="1159"/>
                      <a:pt x="986" y="1191"/>
                      <a:pt x="1099" y="1170"/>
                    </a:cubicBezTo>
                    <a:cubicBezTo>
                      <a:pt x="1234" y="1145"/>
                      <a:pt x="1326" y="1062"/>
                      <a:pt x="1382" y="940"/>
                    </a:cubicBezTo>
                    <a:cubicBezTo>
                      <a:pt x="1418" y="863"/>
                      <a:pt x="1430" y="780"/>
                      <a:pt x="1422" y="695"/>
                    </a:cubicBezTo>
                    <a:cubicBezTo>
                      <a:pt x="1413" y="586"/>
                      <a:pt x="1374" y="490"/>
                      <a:pt x="1297" y="411"/>
                    </a:cubicBezTo>
                    <a:cubicBezTo>
                      <a:pt x="1261" y="374"/>
                      <a:pt x="1219" y="345"/>
                      <a:pt x="1167" y="322"/>
                    </a:cubicBezTo>
                    <a:cubicBezTo>
                      <a:pt x="1175" y="317"/>
                      <a:pt x="1180" y="313"/>
                      <a:pt x="1185" y="308"/>
                    </a:cubicBezTo>
                    <a:cubicBezTo>
                      <a:pt x="1234" y="261"/>
                      <a:pt x="1234" y="205"/>
                      <a:pt x="1185" y="158"/>
                    </a:cubicBezTo>
                    <a:cubicBezTo>
                      <a:pt x="1112" y="87"/>
                      <a:pt x="951" y="92"/>
                      <a:pt x="883" y="166"/>
                    </a:cubicBezTo>
                    <a:cubicBezTo>
                      <a:pt x="850" y="202"/>
                      <a:pt x="846" y="249"/>
                      <a:pt x="872" y="287"/>
                    </a:cubicBezTo>
                    <a:cubicBezTo>
                      <a:pt x="881" y="299"/>
                      <a:pt x="892" y="309"/>
                      <a:pt x="904" y="322"/>
                    </a:cubicBez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0" name="Shape 90"/>
              <p:cNvSpPr txBox="false"/>
              <p:nvPr isPhoto="false"/>
            </p:nvSpPr>
            <p:spPr>
              <a:xfrm flipH="false" flipV="false" rot="0">
                <a:off x="71147" y="309337"/>
                <a:ext cx="435135" cy="250563"/>
              </a:xfrm>
              <a:custGeom>
                <a:avLst/>
                <a:gdLst>
                  <a:gd fmla="*/ 4 w 1516" name="T0"/>
                  <a:gd fmla="*/ 597 h 874" name="T1"/>
                  <a:gd fmla="*/ 5 w 1516" name="T2"/>
                  <a:gd fmla="*/ 473 h 874" name="T3"/>
                  <a:gd fmla="*/ 259 w 1516" name="T4"/>
                  <a:gd fmla="*/ 94 h 874" name="T5"/>
                  <a:gd fmla="*/ 462 w 1516" name="T6"/>
                  <a:gd fmla="*/ 10 h 874" name="T7"/>
                  <a:gd fmla="*/ 512 w 1516" name="T8"/>
                  <a:gd fmla="*/ 19 h 874" name="T9"/>
                  <a:gd fmla="*/ 685 w 1516" name="T10"/>
                  <a:gd fmla="*/ 114 h 874" name="T11"/>
                  <a:gd fmla="*/ 990 w 1516" name="T12"/>
                  <a:gd fmla="*/ 33 h 874" name="T13"/>
                  <a:gd fmla="*/ 1075 w 1516" name="T14"/>
                  <a:gd fmla="*/ 17 h 874" name="T15"/>
                  <a:gd fmla="*/ 1304 w 1516" name="T16"/>
                  <a:gd fmla="*/ 116 h 874" name="T17"/>
                  <a:gd fmla="*/ 1506 w 1516" name="T18"/>
                  <a:gd fmla="*/ 402 h 874" name="T19"/>
                  <a:gd fmla="*/ 1511 w 1516" name="T20"/>
                  <a:gd fmla="*/ 571 h 874" name="T21"/>
                  <a:gd fmla="*/ 1512 w 1516" name="T22"/>
                  <a:gd fmla="*/ 597 h 874" name="T23"/>
                  <a:gd fmla="*/ 1511 w 1516" name="T24"/>
                  <a:gd fmla="*/ 830 h 874" name="T25"/>
                  <a:gd fmla="*/ 1468 w 1516" name="T26"/>
                  <a:gd fmla="*/ 873 h 874" name="T27"/>
                  <a:gd fmla="*/ 1127 w 1516" name="T28"/>
                  <a:gd fmla="*/ 873 h 874" name="T29"/>
                  <a:gd fmla="*/ 1107 w 1516" name="T30"/>
                  <a:gd fmla="*/ 874 h 874" name="T31"/>
                  <a:gd fmla="*/ 1087 w 1516" name="T32"/>
                  <a:gd fmla="*/ 873 h 874" name="T33"/>
                  <a:gd fmla="*/ 652 w 1516" name="T34"/>
                  <a:gd fmla="*/ 873 h 874" name="T35"/>
                  <a:gd fmla="*/ 406 w 1516" name="T36"/>
                  <a:gd fmla="*/ 873 h 874" name="T37"/>
                  <a:gd fmla="*/ 55 w 1516" name="T38"/>
                  <a:gd fmla="*/ 873 h 874" name="T39"/>
                  <a:gd fmla="*/ 5 w 1516" name="T40"/>
                  <a:gd fmla="*/ 824 h 874" name="T41"/>
                  <a:gd fmla="*/ 4 w 1516" name="T42"/>
                  <a:gd fmla="*/ 597 h 874" name="T43"/>
                  <a:gd fmla="*/ 70 w 1516" name="T44"/>
                  <a:gd fmla="*/ 809 h 874" name="T45"/>
                  <a:gd fmla="*/ 1447 w 1516" name="T46"/>
                  <a:gd fmla="*/ 809 h 874" name="T47"/>
                  <a:gd fmla="*/ 1448 w 1516" name="T48"/>
                  <a:gd fmla="*/ 802 h 874" name="T49"/>
                  <a:gd fmla="*/ 1447 w 1516" name="T50"/>
                  <a:gd fmla="*/ 452 h 874" name="T51"/>
                  <a:gd fmla="*/ 1266 w 1516" name="T52"/>
                  <a:gd fmla="*/ 169 h 874" name="T53"/>
                  <a:gd fmla="*/ 1052 w 1516" name="T54"/>
                  <a:gd fmla="*/ 77 h 874" name="T55"/>
                  <a:gd fmla="*/ 1029 w 1516" name="T56"/>
                  <a:gd fmla="*/ 83 h 874" name="T57"/>
                  <a:gd fmla="*/ 488 w 1516" name="T58"/>
                  <a:gd fmla="*/ 84 h 874" name="T59"/>
                  <a:gd fmla="*/ 458 w 1516" name="T60"/>
                  <a:gd fmla="*/ 79 h 874" name="T61"/>
                  <a:gd fmla="*/ 263 w 1516" name="T62"/>
                  <a:gd fmla="*/ 162 h 874" name="T63"/>
                  <a:gd fmla="*/ 71 w 1516" name="T64"/>
                  <a:gd fmla="*/ 430 h 874" name="T65"/>
                  <a:gd fmla="*/ 68 w 1516" name="T66"/>
                  <a:gd fmla="*/ 804 h 874" name="T67"/>
                  <a:gd fmla="*/ 70 w 1516" name="T68"/>
                  <a:gd fmla="*/ 809 h 874" name="T6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516" name="ODFRight"/>
                  <a:gd fmla="val 874" name="ODFBottom"/>
                  <a:gd fmla="val 1516" name="ODFWidth"/>
                  <a:gd fmla="val 874" name="ODFHeight"/>
                </a:gdLst>
                <a:rect b="OXMLTextRectB" l="OXMLTextRectL" r="OXMLTextRectR" t="OXMLTextRectT"/>
                <a:pathLst>
                  <a:path fill="norm" h="874" stroke="true" w="1516">
                    <a:moveTo>
                      <a:pt x="4" y="597"/>
                    </a:moveTo>
                    <a:cubicBezTo>
                      <a:pt x="5" y="556"/>
                      <a:pt x="7" y="514"/>
                      <a:pt x="5" y="473"/>
                    </a:cubicBezTo>
                    <a:cubicBezTo>
                      <a:pt x="0" y="307"/>
                      <a:pt x="103" y="153"/>
                      <a:pt x="259" y="94"/>
                    </a:cubicBezTo>
                    <a:cubicBezTo>
                      <a:pt x="327" y="68"/>
                      <a:pt x="395" y="39"/>
                      <a:pt x="462" y="10"/>
                    </a:cubicBezTo>
                    <a:cubicBezTo>
                      <a:pt x="482" y="2"/>
                      <a:pt x="496" y="3"/>
                      <a:pt x="512" y="19"/>
                    </a:cubicBezTo>
                    <a:cubicBezTo>
                      <a:pt x="561" y="65"/>
                      <a:pt x="618" y="99"/>
                      <a:pt x="685" y="114"/>
                    </a:cubicBezTo>
                    <a:cubicBezTo>
                      <a:pt x="801" y="140"/>
                      <a:pt x="903" y="112"/>
                      <a:pt x="990" y="33"/>
                    </a:cubicBezTo>
                    <a:cubicBezTo>
                      <a:pt x="1018" y="8"/>
                      <a:pt x="1039" y="0"/>
                      <a:pt x="1075" y="17"/>
                    </a:cubicBezTo>
                    <a:cubicBezTo>
                      <a:pt x="1150" y="53"/>
                      <a:pt x="1231" y="76"/>
                      <a:pt x="1304" y="116"/>
                    </a:cubicBezTo>
                    <a:cubicBezTo>
                      <a:pt x="1419" y="177"/>
                      <a:pt x="1484" y="275"/>
                      <a:pt x="1506" y="402"/>
                    </a:cubicBezTo>
                    <a:cubicBezTo>
                      <a:pt x="1516" y="458"/>
                      <a:pt x="1509" y="515"/>
                      <a:pt x="1511" y="571"/>
                    </a:cubicBezTo>
                    <a:cubicBezTo>
                      <a:pt x="1511" y="580"/>
                      <a:pt x="1511" y="588"/>
                      <a:pt x="1512" y="597"/>
                    </a:cubicBezTo>
                    <a:cubicBezTo>
                      <a:pt x="1511" y="675"/>
                      <a:pt x="1511" y="753"/>
                      <a:pt x="1511" y="830"/>
                    </a:cubicBezTo>
                    <a:cubicBezTo>
                      <a:pt x="1511" y="864"/>
                      <a:pt x="1502" y="873"/>
                      <a:pt x="1468" y="873"/>
                    </a:cubicBezTo>
                    <a:cubicBezTo>
                      <a:pt x="1355" y="873"/>
                      <a:pt x="1241" y="873"/>
                      <a:pt x="1127" y="873"/>
                    </a:cubicBezTo>
                    <a:cubicBezTo>
                      <a:pt x="1120" y="873"/>
                      <a:pt x="1114" y="874"/>
                      <a:pt x="1107" y="874"/>
                    </a:cubicBezTo>
                    <a:cubicBezTo>
                      <a:pt x="1101" y="873"/>
                      <a:pt x="1094" y="873"/>
                      <a:pt x="1087" y="873"/>
                    </a:cubicBezTo>
                    <a:cubicBezTo>
                      <a:pt x="942" y="873"/>
                      <a:pt x="797" y="873"/>
                      <a:pt x="652" y="873"/>
                    </a:cubicBezTo>
                    <a:cubicBezTo>
                      <a:pt x="570" y="873"/>
                      <a:pt x="488" y="873"/>
                      <a:pt x="406" y="873"/>
                    </a:cubicBezTo>
                    <a:cubicBezTo>
                      <a:pt x="289" y="873"/>
                      <a:pt x="172" y="873"/>
                      <a:pt x="55" y="873"/>
                    </a:cubicBezTo>
                    <a:cubicBezTo>
                      <a:pt x="10" y="873"/>
                      <a:pt x="5" y="868"/>
                      <a:pt x="5" y="824"/>
                    </a:cubicBezTo>
                    <a:cubicBezTo>
                      <a:pt x="5" y="749"/>
                      <a:pt x="5" y="673"/>
                      <a:pt x="4" y="597"/>
                    </a:cubicBezTo>
                    <a:close/>
                    <a:moveTo>
                      <a:pt x="70" y="809"/>
                    </a:moveTo>
                    <a:cubicBezTo>
                      <a:pt x="530" y="809"/>
                      <a:pt x="988" y="809"/>
                      <a:pt x="1447" y="809"/>
                    </a:cubicBezTo>
                    <a:cubicBezTo>
                      <a:pt x="1447" y="805"/>
                      <a:pt x="1448" y="804"/>
                      <a:pt x="1448" y="802"/>
                    </a:cubicBezTo>
                    <a:cubicBezTo>
                      <a:pt x="1448" y="685"/>
                      <a:pt x="1451" y="568"/>
                      <a:pt x="1447" y="452"/>
                    </a:cubicBezTo>
                    <a:cubicBezTo>
                      <a:pt x="1443" y="324"/>
                      <a:pt x="1381" y="227"/>
                      <a:pt x="1266" y="169"/>
                    </a:cubicBezTo>
                    <a:cubicBezTo>
                      <a:pt x="1197" y="134"/>
                      <a:pt x="1123" y="108"/>
                      <a:pt x="1052" y="77"/>
                    </a:cubicBezTo>
                    <a:cubicBezTo>
                      <a:pt x="1042" y="72"/>
                      <a:pt x="1036" y="77"/>
                      <a:pt x="1029" y="83"/>
                    </a:cubicBezTo>
                    <a:cubicBezTo>
                      <a:pt x="866" y="220"/>
                      <a:pt x="652" y="221"/>
                      <a:pt x="488" y="84"/>
                    </a:cubicBezTo>
                    <a:cubicBezTo>
                      <a:pt x="478" y="76"/>
                      <a:pt x="470" y="74"/>
                      <a:pt x="458" y="79"/>
                    </a:cubicBezTo>
                    <a:cubicBezTo>
                      <a:pt x="393" y="107"/>
                      <a:pt x="327" y="132"/>
                      <a:pt x="263" y="162"/>
                    </a:cubicBezTo>
                    <a:cubicBezTo>
                      <a:pt x="149" y="215"/>
                      <a:pt x="81" y="305"/>
                      <a:pt x="71" y="430"/>
                    </a:cubicBezTo>
                    <a:cubicBezTo>
                      <a:pt x="61" y="555"/>
                      <a:pt x="68" y="679"/>
                      <a:pt x="68" y="804"/>
                    </a:cubicBezTo>
                    <a:cubicBezTo>
                      <a:pt x="68" y="805"/>
                      <a:pt x="69" y="806"/>
                      <a:pt x="70" y="809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1" name="Shape 91"/>
              <p:cNvSpPr txBox="false"/>
              <p:nvPr isPhoto="false"/>
            </p:nvSpPr>
            <p:spPr>
              <a:xfrm flipH="false" flipV="false" rot="0">
                <a:off x="187664" y="559901"/>
                <a:ext cx="201069" cy="19591"/>
              </a:xfrm>
              <a:custGeom>
                <a:avLst/>
                <a:gdLst>
                  <a:gd fmla="*/ 0 w 701" name="T0"/>
                  <a:gd fmla="*/ 0 h 69" name="T1"/>
                  <a:gd fmla="*/ 246 w 701" name="T2"/>
                  <a:gd fmla="*/ 0 h 69" name="T3"/>
                  <a:gd fmla="*/ 681 w 701" name="T4"/>
                  <a:gd fmla="*/ 0 h 69" name="T5"/>
                  <a:gd fmla="*/ 701 w 701" name="T6"/>
                  <a:gd fmla="*/ 1 h 69" name="T7"/>
                  <a:gd fmla="*/ 297 w 701" name="T8"/>
                  <a:gd fmla="*/ 62 h 69" name="T9"/>
                  <a:gd fmla="*/ 24 w 701" name="T10"/>
                  <a:gd fmla="*/ 9 h 69" name="T11"/>
                  <a:gd fmla="*/ 0 w 701" name="T12"/>
                  <a:gd fmla="*/ 0 h 69" name="T1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701" name="ODFRight"/>
                  <a:gd fmla="val 69" name="ODFBottom"/>
                  <a:gd fmla="val 701" name="ODFWidth"/>
                  <a:gd fmla="val 69" name="ODFHeight"/>
                </a:gdLst>
                <a:rect b="OXMLTextRectB" l="OXMLTextRectL" r="OXMLTextRectR" t="OXMLTextRectT"/>
                <a:pathLst>
                  <a:path fill="norm" h="69" stroke="true" w="701">
                    <a:moveTo>
                      <a:pt x="0" y="0"/>
                    </a:moveTo>
                    <a:cubicBezTo>
                      <a:pt x="82" y="0"/>
                      <a:pt x="164" y="0"/>
                      <a:pt x="246" y="0"/>
                    </a:cubicBezTo>
                    <a:cubicBezTo>
                      <a:pt x="391" y="0"/>
                      <a:pt x="536" y="0"/>
                      <a:pt x="681" y="0"/>
                    </a:cubicBezTo>
                    <a:cubicBezTo>
                      <a:pt x="688" y="0"/>
                      <a:pt x="695" y="0"/>
                      <a:pt x="701" y="1"/>
                    </a:cubicBezTo>
                    <a:cubicBezTo>
                      <a:pt x="571" y="49"/>
                      <a:pt x="436" y="69"/>
                      <a:pt x="297" y="62"/>
                    </a:cubicBezTo>
                    <a:cubicBezTo>
                      <a:pt x="204" y="57"/>
                      <a:pt x="113" y="40"/>
                      <a:pt x="24" y="9"/>
                    </a:cubicBezTo>
                    <a:cubicBezTo>
                      <a:pt x="16" y="6"/>
                      <a:pt x="8" y="3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2" name="Shape 92"/>
              <p:cNvSpPr txBox="false"/>
              <p:nvPr isPhoto="false"/>
            </p:nvSpPr>
            <p:spPr>
              <a:xfrm flipH="false" flipV="false" rot="0">
                <a:off x="174260" y="12373"/>
                <a:ext cx="226847" cy="315524"/>
              </a:xfrm>
              <a:custGeom>
                <a:avLst/>
                <a:gdLst>
                  <a:gd fmla="*/ 265 w 791" name="T0"/>
                  <a:gd fmla="*/ 235 h 1104" name="T1"/>
                  <a:gd fmla="*/ 233 w 791" name="T2"/>
                  <a:gd fmla="*/ 200 h 1104" name="T3"/>
                  <a:gd fmla="*/ 244 w 791" name="T4"/>
                  <a:gd fmla="*/ 79 h 1104" name="T5"/>
                  <a:gd fmla="*/ 546 w 791" name="T6"/>
                  <a:gd fmla="*/ 71 h 1104" name="T7"/>
                  <a:gd fmla="*/ 546 w 791" name="T8"/>
                  <a:gd fmla="*/ 221 h 1104" name="T9"/>
                  <a:gd fmla="*/ 528 w 791" name="T10"/>
                  <a:gd fmla="*/ 235 h 1104" name="T11"/>
                  <a:gd fmla="*/ 658 w 791" name="T12"/>
                  <a:gd fmla="*/ 324 h 1104" name="T13"/>
                  <a:gd fmla="*/ 783 w 791" name="T14"/>
                  <a:gd fmla="*/ 608 h 1104" name="T15"/>
                  <a:gd fmla="*/ 743 w 791" name="T16"/>
                  <a:gd fmla="*/ 853 h 1104" name="T17"/>
                  <a:gd fmla="*/ 460 w 791" name="T18"/>
                  <a:gd fmla="*/ 1083 h 1104" name="T19"/>
                  <a:gd fmla="*/ 162 w 791" name="T20"/>
                  <a:gd fmla="*/ 998 h 1104" name="T21"/>
                  <a:gd fmla="*/ 11 w 791" name="T22"/>
                  <a:gd fmla="*/ 684 h 1104" name="T23"/>
                  <a:gd fmla="*/ 151 w 791" name="T24"/>
                  <a:gd fmla="*/ 308 h 1104" name="T25"/>
                  <a:gd fmla="*/ 265 w 791" name="T26"/>
                  <a:gd fmla="*/ 235 h 1104" name="T27"/>
                  <a:gd fmla="*/ 399 w 791" name="T28"/>
                  <a:gd fmla="*/ 1027 h 1104" name="T29"/>
                  <a:gd fmla="*/ 431 w 791" name="T30"/>
                  <a:gd fmla="*/ 1024 h 1104" name="T31"/>
                  <a:gd fmla="*/ 687 w 791" name="T32"/>
                  <a:gd fmla="*/ 826 h 1104" name="T33"/>
                  <a:gd fmla="*/ 687 w 791" name="T34"/>
                  <a:gd fmla="*/ 806 h 1104" name="T35"/>
                  <a:gd fmla="*/ 499 w 791" name="T36"/>
                  <a:gd fmla="*/ 593 h 1104" name="T37"/>
                  <a:gd fmla="*/ 260 w 791" name="T38"/>
                  <a:gd fmla="*/ 514 h 1104" name="T39"/>
                  <a:gd fmla="*/ 242 w 791" name="T40"/>
                  <a:gd fmla="*/ 527 h 1104" name="T41"/>
                  <a:gd fmla="*/ 96 w 791" name="T42"/>
                  <a:gd fmla="*/ 709 h 1104" name="T43"/>
                  <a:gd fmla="*/ 84 w 791" name="T44"/>
                  <a:gd fmla="*/ 741 h 1104" name="T45"/>
                  <a:gd fmla="*/ 136 w 791" name="T46"/>
                  <a:gd fmla="*/ 868 h 1104" name="T47"/>
                  <a:gd fmla="*/ 399 w 791" name="T48"/>
                  <a:gd fmla="*/ 1027 h 1104" name="T49"/>
                  <a:gd fmla="*/ 717 w 791" name="T50"/>
                  <a:gd fmla="*/ 725 h 1104" name="T51"/>
                  <a:gd fmla="*/ 719 w 791" name="T52"/>
                  <a:gd fmla="*/ 591 h 1104" name="T53"/>
                  <a:gd fmla="*/ 593 w 791" name="T54"/>
                  <a:gd fmla="*/ 346 h 1104" name="T55"/>
                  <a:gd fmla="*/ 250 w 791" name="T56"/>
                  <a:gd fmla="*/ 311 h 1104" name="T57"/>
                  <a:gd fmla="*/ 95 w 791" name="T58"/>
                  <a:gd fmla="*/ 514 h 1104" name="T59"/>
                  <a:gd fmla="*/ 75 w 791" name="T60"/>
                  <a:gd fmla="*/ 643 h 1104" name="T61"/>
                  <a:gd fmla="*/ 86 w 791" name="T62"/>
                  <a:gd fmla="*/ 638 h 1104" name="T63"/>
                  <a:gd fmla="*/ 106 w 791" name="T64"/>
                  <a:gd fmla="*/ 621 h 1104" name="T65"/>
                  <a:gd fmla="*/ 194 w 791" name="T66"/>
                  <a:gd fmla="*/ 473 h 1104" name="T67"/>
                  <a:gd fmla="*/ 238 w 791" name="T68"/>
                  <a:gd fmla="*/ 446 h 1104" name="T69"/>
                  <a:gd fmla="*/ 350 w 791" name="T70"/>
                  <a:gd fmla="*/ 466 h 1104" name="T71"/>
                  <a:gd fmla="*/ 652 w 791" name="T72"/>
                  <a:gd fmla="*/ 635 h 1104" name="T73"/>
                  <a:gd fmla="*/ 717 w 791" name="T74"/>
                  <a:gd fmla="*/ 725 h 1104" name="T75"/>
                  <a:gd fmla="*/ 398 w 791" name="T76"/>
                  <a:gd fmla="*/ 85 h 1104" name="T77"/>
                  <a:gd fmla="*/ 300 w 791" name="T78"/>
                  <a:gd fmla="*/ 114 h 1104" name="T79"/>
                  <a:gd fmla="*/ 301 w 791" name="T80"/>
                  <a:gd fmla="*/ 180 h 1104" name="T81"/>
                  <a:gd fmla="*/ 497 w 791" name="T82"/>
                  <a:gd fmla="*/ 179 h 1104" name="T83"/>
                  <a:gd fmla="*/ 497 w 791" name="T84"/>
                  <a:gd fmla="*/ 114 h 1104" name="T85"/>
                  <a:gd fmla="*/ 398 w 791" name="T86"/>
                  <a:gd fmla="*/ 85 h 1104" name="T8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791" name="ODFRight"/>
                  <a:gd fmla="val 1104" name="ODFBottom"/>
                  <a:gd fmla="val 791" name="ODFWidth"/>
                  <a:gd fmla="val 1104" name="ODFHeight"/>
                </a:gdLst>
                <a:rect b="OXMLTextRectB" l="OXMLTextRectL" r="OXMLTextRectR" t="OXMLTextRectT"/>
                <a:pathLst>
                  <a:path fill="norm" h="1104" stroke="true" w="791">
                    <a:moveTo>
                      <a:pt x="265" y="235"/>
                    </a:moveTo>
                    <a:cubicBezTo>
                      <a:pt x="253" y="222"/>
                      <a:pt x="242" y="212"/>
                      <a:pt x="233" y="200"/>
                    </a:cubicBezTo>
                    <a:cubicBezTo>
                      <a:pt x="207" y="162"/>
                      <a:pt x="211" y="115"/>
                      <a:pt x="244" y="79"/>
                    </a:cubicBezTo>
                    <a:cubicBezTo>
                      <a:pt x="312" y="5"/>
                      <a:pt x="473" y="0"/>
                      <a:pt x="546" y="71"/>
                    </a:cubicBezTo>
                    <a:cubicBezTo>
                      <a:pt x="595" y="118"/>
                      <a:pt x="595" y="174"/>
                      <a:pt x="546" y="221"/>
                    </a:cubicBezTo>
                    <a:cubicBezTo>
                      <a:pt x="541" y="226"/>
                      <a:pt x="536" y="230"/>
                      <a:pt x="528" y="235"/>
                    </a:cubicBezTo>
                    <a:cubicBezTo>
                      <a:pt x="580" y="258"/>
                      <a:pt x="622" y="287"/>
                      <a:pt x="658" y="324"/>
                    </a:cubicBezTo>
                    <a:cubicBezTo>
                      <a:pt x="735" y="403"/>
                      <a:pt x="774" y="499"/>
                      <a:pt x="783" y="608"/>
                    </a:cubicBezTo>
                    <a:cubicBezTo>
                      <a:pt x="791" y="693"/>
                      <a:pt x="779" y="776"/>
                      <a:pt x="743" y="853"/>
                    </a:cubicBezTo>
                    <a:cubicBezTo>
                      <a:pt x="687" y="975"/>
                      <a:pt x="595" y="1058"/>
                      <a:pt x="460" y="1083"/>
                    </a:cubicBezTo>
                    <a:cubicBezTo>
                      <a:pt x="347" y="1104"/>
                      <a:pt x="247" y="1072"/>
                      <a:pt x="162" y="998"/>
                    </a:cubicBezTo>
                    <a:cubicBezTo>
                      <a:pt x="67" y="916"/>
                      <a:pt x="20" y="808"/>
                      <a:pt x="11" y="684"/>
                    </a:cubicBezTo>
                    <a:cubicBezTo>
                      <a:pt x="0" y="538"/>
                      <a:pt x="46" y="412"/>
                      <a:pt x="151" y="308"/>
                    </a:cubicBezTo>
                    <a:cubicBezTo>
                      <a:pt x="183" y="277"/>
                      <a:pt x="222" y="254"/>
                      <a:pt x="265" y="235"/>
                    </a:cubicBezTo>
                    <a:close/>
                    <a:moveTo>
                      <a:pt x="399" y="1027"/>
                    </a:moveTo>
                    <a:cubicBezTo>
                      <a:pt x="410" y="1026"/>
                      <a:pt x="421" y="1025"/>
                      <a:pt x="431" y="1024"/>
                    </a:cubicBezTo>
                    <a:cubicBezTo>
                      <a:pt x="553" y="1006"/>
                      <a:pt x="633" y="933"/>
                      <a:pt x="687" y="826"/>
                    </a:cubicBezTo>
                    <a:cubicBezTo>
                      <a:pt x="691" y="819"/>
                      <a:pt x="690" y="813"/>
                      <a:pt x="687" y="806"/>
                    </a:cubicBezTo>
                    <a:cubicBezTo>
                      <a:pt x="648" y="714"/>
                      <a:pt x="585" y="643"/>
                      <a:pt x="499" y="593"/>
                    </a:cubicBezTo>
                    <a:cubicBezTo>
                      <a:pt x="425" y="549"/>
                      <a:pt x="344" y="528"/>
                      <a:pt x="260" y="514"/>
                    </a:cubicBezTo>
                    <a:cubicBezTo>
                      <a:pt x="248" y="512"/>
                      <a:pt x="246" y="519"/>
                      <a:pt x="242" y="527"/>
                    </a:cubicBezTo>
                    <a:cubicBezTo>
                      <a:pt x="207" y="599"/>
                      <a:pt x="171" y="669"/>
                      <a:pt x="96" y="709"/>
                    </a:cubicBezTo>
                    <a:cubicBezTo>
                      <a:pt x="84" y="716"/>
                      <a:pt x="81" y="726"/>
                      <a:pt x="84" y="741"/>
                    </a:cubicBezTo>
                    <a:cubicBezTo>
                      <a:pt x="95" y="786"/>
                      <a:pt x="111" y="829"/>
                      <a:pt x="136" y="868"/>
                    </a:cubicBezTo>
                    <a:cubicBezTo>
                      <a:pt x="197" y="965"/>
                      <a:pt x="282" y="1022"/>
                      <a:pt x="399" y="1027"/>
                    </a:cubicBezTo>
                    <a:close/>
                    <a:moveTo>
                      <a:pt x="717" y="725"/>
                    </a:moveTo>
                    <a:cubicBezTo>
                      <a:pt x="724" y="677"/>
                      <a:pt x="725" y="634"/>
                      <a:pt x="719" y="591"/>
                    </a:cubicBezTo>
                    <a:cubicBezTo>
                      <a:pt x="705" y="495"/>
                      <a:pt x="666" y="411"/>
                      <a:pt x="593" y="346"/>
                    </a:cubicBezTo>
                    <a:cubicBezTo>
                      <a:pt x="495" y="259"/>
                      <a:pt x="362" y="245"/>
                      <a:pt x="250" y="311"/>
                    </a:cubicBezTo>
                    <a:cubicBezTo>
                      <a:pt x="172" y="358"/>
                      <a:pt x="123" y="429"/>
                      <a:pt x="95" y="514"/>
                    </a:cubicBezTo>
                    <a:cubicBezTo>
                      <a:pt x="82" y="555"/>
                      <a:pt x="75" y="598"/>
                      <a:pt x="75" y="643"/>
                    </a:cubicBezTo>
                    <a:cubicBezTo>
                      <a:pt x="81" y="641"/>
                      <a:pt x="84" y="640"/>
                      <a:pt x="86" y="638"/>
                    </a:cubicBezTo>
                    <a:cubicBezTo>
                      <a:pt x="93" y="633"/>
                      <a:pt x="100" y="627"/>
                      <a:pt x="106" y="621"/>
                    </a:cubicBezTo>
                    <a:cubicBezTo>
                      <a:pt x="148" y="579"/>
                      <a:pt x="174" y="528"/>
                      <a:pt x="194" y="473"/>
                    </a:cubicBezTo>
                    <a:cubicBezTo>
                      <a:pt x="203" y="450"/>
                      <a:pt x="214" y="443"/>
                      <a:pt x="238" y="446"/>
                    </a:cubicBezTo>
                    <a:cubicBezTo>
                      <a:pt x="276" y="452"/>
                      <a:pt x="313" y="457"/>
                      <a:pt x="350" y="466"/>
                    </a:cubicBezTo>
                    <a:cubicBezTo>
                      <a:pt x="466" y="495"/>
                      <a:pt x="570" y="546"/>
                      <a:pt x="652" y="635"/>
                    </a:cubicBezTo>
                    <a:cubicBezTo>
                      <a:pt x="676" y="662"/>
                      <a:pt x="697" y="691"/>
                      <a:pt x="717" y="725"/>
                    </a:cubicBezTo>
                    <a:close/>
                    <a:moveTo>
                      <a:pt x="398" y="85"/>
                    </a:moveTo>
                    <a:cubicBezTo>
                      <a:pt x="364" y="85"/>
                      <a:pt x="330" y="92"/>
                      <a:pt x="300" y="114"/>
                    </a:cubicBezTo>
                    <a:cubicBezTo>
                      <a:pt x="273" y="136"/>
                      <a:pt x="274" y="158"/>
                      <a:pt x="301" y="180"/>
                    </a:cubicBezTo>
                    <a:cubicBezTo>
                      <a:pt x="351" y="219"/>
                      <a:pt x="448" y="219"/>
                      <a:pt x="497" y="179"/>
                    </a:cubicBezTo>
                    <a:cubicBezTo>
                      <a:pt x="524" y="158"/>
                      <a:pt x="524" y="135"/>
                      <a:pt x="497" y="114"/>
                    </a:cubicBezTo>
                    <a:cubicBezTo>
                      <a:pt x="468" y="92"/>
                      <a:pt x="435" y="86"/>
                      <a:pt x="398" y="85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3" name="Shape 93"/>
              <p:cNvSpPr txBox="false"/>
              <p:nvPr isPhoto="false"/>
            </p:nvSpPr>
            <p:spPr>
              <a:xfrm flipH="false" flipV="false" rot="0">
                <a:off x="88676" y="329960"/>
                <a:ext cx="399045" cy="211380"/>
              </a:xfrm>
              <a:custGeom>
                <a:avLst/>
                <a:gdLst>
                  <a:gd fmla="*/ 7 w 1390" name="T0"/>
                  <a:gd fmla="*/ 732 h 737" name="T1"/>
                  <a:gd fmla="*/ 202 w 1390" name="T2"/>
                  <a:gd fmla="*/ 90 h 737" name="T3"/>
                  <a:gd fmla="*/ 427 w 1390" name="T4"/>
                  <a:gd fmla="*/ 12 h 737" name="T5"/>
                  <a:gd fmla="*/ 991 w 1390" name="T6"/>
                  <a:gd fmla="*/ 5 h 737" name="T7"/>
                  <a:gd fmla="*/ 1386 w 1390" name="T8"/>
                  <a:gd fmla="*/ 380 h 737" name="T9"/>
                  <a:gd fmla="*/ 1386 w 1390" name="T10"/>
                  <a:gd fmla="*/ 737 h 737" name="T11"/>
                  <a:gd fmla="*/ 1297 w 1390" name="T12"/>
                  <a:gd fmla="*/ 648 h 737" name="T13"/>
                  <a:gd fmla="*/ 1298 w 1390" name="T14"/>
                  <a:gd fmla="*/ 643 h 737" name="T15"/>
                  <a:gd fmla="*/ 1303 w 1390" name="T16"/>
                  <a:gd fmla="*/ 566 h 737" name="T17"/>
                  <a:gd fmla="*/ 1298 w 1390" name="T18"/>
                  <a:gd fmla="*/ 489 h 737" name="T19"/>
                  <a:gd fmla="*/ 1298 w 1390" name="T20"/>
                  <a:gd fmla="*/ 483 h 737" name="T21"/>
                  <a:gd fmla="*/ 1295 w 1390" name="T22"/>
                  <a:gd fmla="*/ 344 h 737" name="T23"/>
                  <a:gd fmla="*/ 1006 w 1390" name="T24"/>
                  <a:gd fmla="*/ 104 h 737" name="T25"/>
                  <a:gd fmla="*/ 935 w 1390" name="T26"/>
                  <a:gd fmla="*/ 136 h 737" name="T27"/>
                  <a:gd fmla="*/ 413 w 1390" name="T28"/>
                  <a:gd fmla="*/ 109 h 737" name="T29"/>
                  <a:gd fmla="*/ 319 w 1390" name="T30"/>
                  <a:gd fmla="*/ 131 h 737" name="T31"/>
                  <a:gd fmla="*/ 99 w 1390" name="T32"/>
                  <a:gd fmla="*/ 325 h 737" name="T33"/>
                  <a:gd fmla="*/ 92 w 1390" name="T34"/>
                  <a:gd fmla="*/ 420 h 737" name="T35"/>
                  <a:gd fmla="*/ 92 w 1390" name="T36"/>
                  <a:gd fmla="*/ 500 h 737" name="T37"/>
                  <a:gd fmla="*/ 92 w 1390" name="T38"/>
                  <a:gd fmla="*/ 580 h 737" name="T39"/>
                  <a:gd fmla="*/ 94 w 1390" name="T40"/>
                  <a:gd fmla="*/ 653 h 737" name="T41"/>
                  <a:gd fmla="*/ 168 w 1390" name="T42"/>
                  <a:gd fmla="*/ 649 h 737" name="T43"/>
                  <a:gd fmla="*/ 248 w 1390" name="T44"/>
                  <a:gd fmla="*/ 649 h 737" name="T45"/>
                  <a:gd fmla="*/ 328 w 1390" name="T46"/>
                  <a:gd fmla="*/ 649 h 737" name="T47"/>
                  <a:gd fmla="*/ 408 w 1390" name="T48"/>
                  <a:gd fmla="*/ 649 h 737" name="T49"/>
                  <a:gd fmla="*/ 488 w 1390" name="T50"/>
                  <a:gd fmla="*/ 649 h 737" name="T51"/>
                  <a:gd fmla="*/ 568 w 1390" name="T52"/>
                  <a:gd fmla="*/ 649 h 737" name="T53"/>
                  <a:gd fmla="*/ 648 w 1390" name="T54"/>
                  <a:gd fmla="*/ 649 h 737" name="T55"/>
                  <a:gd fmla="*/ 808 w 1390" name="T56"/>
                  <a:gd fmla="*/ 649 h 737" name="T57"/>
                  <a:gd fmla="*/ 888 w 1390" name="T58"/>
                  <a:gd fmla="*/ 649 h 737" name="T59"/>
                  <a:gd fmla="*/ 968 w 1390" name="T60"/>
                  <a:gd fmla="*/ 649 h 737" name="T61"/>
                  <a:gd fmla="*/ 1048 w 1390" name="T62"/>
                  <a:gd fmla="*/ 649 h 737" name="T63"/>
                  <a:gd fmla="*/ 1128 w 1390" name="T64"/>
                  <a:gd fmla="*/ 649 h 737" name="T65"/>
                  <a:gd fmla="*/ 1208 w 1390" name="T66"/>
                  <a:gd fmla="*/ 649 h 737" name="T67"/>
                  <a:gd fmla="*/ 1292 w 1390" name="T68"/>
                  <a:gd fmla="*/ 649 h 737" name="T69"/>
                  <a:gd fmla="*/ 1297 w 1390" name="T70"/>
                  <a:gd fmla="*/ 648 h 737" name="T7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390" name="ODFRight"/>
                  <a:gd fmla="val 737" name="ODFBottom"/>
                  <a:gd fmla="val 1390" name="ODFWidth"/>
                  <a:gd fmla="val 737" name="ODFHeight"/>
                </a:gdLst>
                <a:rect b="OXMLTextRectB" l="OXMLTextRectL" r="OXMLTextRectR" t="OXMLTextRectT"/>
                <a:pathLst>
                  <a:path fill="norm" h="737" stroke="true" w="1390">
                    <a:moveTo>
                      <a:pt x="9" y="737"/>
                    </a:moveTo>
                    <a:cubicBezTo>
                      <a:pt x="8" y="734"/>
                      <a:pt x="7" y="733"/>
                      <a:pt x="7" y="732"/>
                    </a:cubicBezTo>
                    <a:cubicBezTo>
                      <a:pt x="7" y="607"/>
                      <a:pt x="0" y="483"/>
                      <a:pt x="10" y="358"/>
                    </a:cubicBezTo>
                    <a:cubicBezTo>
                      <a:pt x="20" y="233"/>
                      <a:pt x="88" y="143"/>
                      <a:pt x="202" y="90"/>
                    </a:cubicBezTo>
                    <a:cubicBezTo>
                      <a:pt x="266" y="60"/>
                      <a:pt x="332" y="35"/>
                      <a:pt x="397" y="7"/>
                    </a:cubicBezTo>
                    <a:cubicBezTo>
                      <a:pt x="409" y="2"/>
                      <a:pt x="417" y="4"/>
                      <a:pt x="427" y="12"/>
                    </a:cubicBezTo>
                    <a:cubicBezTo>
                      <a:pt x="591" y="149"/>
                      <a:pt x="805" y="148"/>
                      <a:pt x="968" y="11"/>
                    </a:cubicBezTo>
                    <a:cubicBezTo>
                      <a:pt x="975" y="5"/>
                      <a:pt x="981" y="0"/>
                      <a:pt x="991" y="5"/>
                    </a:cubicBezTo>
                    <a:cubicBezTo>
                      <a:pt x="1062" y="36"/>
                      <a:pt x="1136" y="62"/>
                      <a:pt x="1205" y="97"/>
                    </a:cubicBezTo>
                    <a:cubicBezTo>
                      <a:pt x="1320" y="155"/>
                      <a:pt x="1382" y="252"/>
                      <a:pt x="1386" y="380"/>
                    </a:cubicBezTo>
                    <a:cubicBezTo>
                      <a:pt x="1390" y="496"/>
                      <a:pt x="1387" y="613"/>
                      <a:pt x="1387" y="730"/>
                    </a:cubicBezTo>
                    <a:cubicBezTo>
                      <a:pt x="1387" y="732"/>
                      <a:pt x="1386" y="733"/>
                      <a:pt x="1386" y="737"/>
                    </a:cubicBezTo>
                    <a:cubicBezTo>
                      <a:pt x="927" y="737"/>
                      <a:pt x="469" y="737"/>
                      <a:pt x="9" y="737"/>
                    </a:cubicBezTo>
                    <a:close/>
                    <a:moveTo>
                      <a:pt x="1297" y="648"/>
                    </a:moveTo>
                    <a:cubicBezTo>
                      <a:pt x="1299" y="648"/>
                      <a:pt x="1301" y="647"/>
                      <a:pt x="1303" y="646"/>
                    </a:cubicBezTo>
                    <a:cubicBezTo>
                      <a:pt x="1301" y="645"/>
                      <a:pt x="1300" y="644"/>
                      <a:pt x="1298" y="643"/>
                    </a:cubicBezTo>
                    <a:cubicBezTo>
                      <a:pt x="1298" y="618"/>
                      <a:pt x="1298" y="594"/>
                      <a:pt x="1298" y="569"/>
                    </a:cubicBezTo>
                    <a:cubicBezTo>
                      <a:pt x="1300" y="568"/>
                      <a:pt x="1301" y="567"/>
                      <a:pt x="1303" y="566"/>
                    </a:cubicBezTo>
                    <a:cubicBezTo>
                      <a:pt x="1301" y="565"/>
                      <a:pt x="1300" y="564"/>
                      <a:pt x="1298" y="563"/>
                    </a:cubicBezTo>
                    <a:cubicBezTo>
                      <a:pt x="1298" y="538"/>
                      <a:pt x="1298" y="514"/>
                      <a:pt x="1298" y="489"/>
                    </a:cubicBezTo>
                    <a:cubicBezTo>
                      <a:pt x="1300" y="488"/>
                      <a:pt x="1301" y="487"/>
                      <a:pt x="1303" y="486"/>
                    </a:cubicBezTo>
                    <a:cubicBezTo>
                      <a:pt x="1301" y="485"/>
                      <a:pt x="1300" y="484"/>
                      <a:pt x="1298" y="483"/>
                    </a:cubicBezTo>
                    <a:cubicBezTo>
                      <a:pt x="1298" y="452"/>
                      <a:pt x="1298" y="421"/>
                      <a:pt x="1298" y="389"/>
                    </a:cubicBezTo>
                    <a:cubicBezTo>
                      <a:pt x="1298" y="374"/>
                      <a:pt x="1298" y="359"/>
                      <a:pt x="1295" y="344"/>
                    </a:cubicBezTo>
                    <a:cubicBezTo>
                      <a:pt x="1275" y="253"/>
                      <a:pt x="1222" y="192"/>
                      <a:pt x="1137" y="157"/>
                    </a:cubicBezTo>
                    <a:cubicBezTo>
                      <a:pt x="1094" y="139"/>
                      <a:pt x="1050" y="122"/>
                      <a:pt x="1006" y="104"/>
                    </a:cubicBezTo>
                    <a:cubicBezTo>
                      <a:pt x="997" y="100"/>
                      <a:pt x="990" y="100"/>
                      <a:pt x="982" y="106"/>
                    </a:cubicBezTo>
                    <a:cubicBezTo>
                      <a:pt x="967" y="116"/>
                      <a:pt x="952" y="127"/>
                      <a:pt x="935" y="136"/>
                    </a:cubicBezTo>
                    <a:cubicBezTo>
                      <a:pt x="837" y="189"/>
                      <a:pt x="733" y="211"/>
                      <a:pt x="621" y="193"/>
                    </a:cubicBezTo>
                    <a:cubicBezTo>
                      <a:pt x="545" y="181"/>
                      <a:pt x="476" y="153"/>
                      <a:pt x="413" y="109"/>
                    </a:cubicBezTo>
                    <a:cubicBezTo>
                      <a:pt x="402" y="101"/>
                      <a:pt x="392" y="100"/>
                      <a:pt x="380" y="106"/>
                    </a:cubicBezTo>
                    <a:cubicBezTo>
                      <a:pt x="360" y="115"/>
                      <a:pt x="339" y="122"/>
                      <a:pt x="319" y="131"/>
                    </a:cubicBezTo>
                    <a:cubicBezTo>
                      <a:pt x="275" y="152"/>
                      <a:pt x="228" y="164"/>
                      <a:pt x="188" y="194"/>
                    </a:cubicBezTo>
                    <a:cubicBezTo>
                      <a:pt x="143" y="227"/>
                      <a:pt x="115" y="273"/>
                      <a:pt x="99" y="325"/>
                    </a:cubicBezTo>
                    <a:cubicBezTo>
                      <a:pt x="91" y="349"/>
                      <a:pt x="91" y="377"/>
                      <a:pt x="92" y="404"/>
                    </a:cubicBezTo>
                    <a:cubicBezTo>
                      <a:pt x="90" y="409"/>
                      <a:pt x="79" y="415"/>
                      <a:pt x="92" y="420"/>
                    </a:cubicBezTo>
                    <a:cubicBezTo>
                      <a:pt x="92" y="441"/>
                      <a:pt x="92" y="463"/>
                      <a:pt x="92" y="484"/>
                    </a:cubicBezTo>
                    <a:cubicBezTo>
                      <a:pt x="90" y="489"/>
                      <a:pt x="79" y="495"/>
                      <a:pt x="92" y="500"/>
                    </a:cubicBezTo>
                    <a:cubicBezTo>
                      <a:pt x="92" y="521"/>
                      <a:pt x="92" y="543"/>
                      <a:pt x="92" y="564"/>
                    </a:cubicBezTo>
                    <a:cubicBezTo>
                      <a:pt x="90" y="569"/>
                      <a:pt x="79" y="575"/>
                      <a:pt x="92" y="580"/>
                    </a:cubicBezTo>
                    <a:cubicBezTo>
                      <a:pt x="93" y="603"/>
                      <a:pt x="93" y="625"/>
                      <a:pt x="93" y="648"/>
                    </a:cubicBezTo>
                    <a:cubicBezTo>
                      <a:pt x="94" y="650"/>
                      <a:pt x="94" y="651"/>
                      <a:pt x="94" y="653"/>
                    </a:cubicBezTo>
                    <a:cubicBezTo>
                      <a:pt x="95" y="652"/>
                      <a:pt x="97" y="651"/>
                      <a:pt x="98" y="649"/>
                    </a:cubicBezTo>
                    <a:cubicBezTo>
                      <a:pt x="121" y="652"/>
                      <a:pt x="145" y="651"/>
                      <a:pt x="168" y="649"/>
                    </a:cubicBezTo>
                    <a:cubicBezTo>
                      <a:pt x="171" y="657"/>
                      <a:pt x="175" y="657"/>
                      <a:pt x="178" y="649"/>
                    </a:cubicBezTo>
                    <a:cubicBezTo>
                      <a:pt x="201" y="652"/>
                      <a:pt x="225" y="651"/>
                      <a:pt x="248" y="649"/>
                    </a:cubicBezTo>
                    <a:cubicBezTo>
                      <a:pt x="251" y="657"/>
                      <a:pt x="255" y="657"/>
                      <a:pt x="258" y="649"/>
                    </a:cubicBezTo>
                    <a:cubicBezTo>
                      <a:pt x="281" y="652"/>
                      <a:pt x="305" y="651"/>
                      <a:pt x="328" y="649"/>
                    </a:cubicBezTo>
                    <a:cubicBezTo>
                      <a:pt x="331" y="657"/>
                      <a:pt x="335" y="657"/>
                      <a:pt x="338" y="649"/>
                    </a:cubicBezTo>
                    <a:cubicBezTo>
                      <a:pt x="361" y="652"/>
                      <a:pt x="385" y="651"/>
                      <a:pt x="408" y="649"/>
                    </a:cubicBezTo>
                    <a:cubicBezTo>
                      <a:pt x="411" y="657"/>
                      <a:pt x="415" y="657"/>
                      <a:pt x="418" y="649"/>
                    </a:cubicBezTo>
                    <a:cubicBezTo>
                      <a:pt x="441" y="652"/>
                      <a:pt x="465" y="651"/>
                      <a:pt x="488" y="649"/>
                    </a:cubicBezTo>
                    <a:cubicBezTo>
                      <a:pt x="491" y="657"/>
                      <a:pt x="495" y="657"/>
                      <a:pt x="498" y="649"/>
                    </a:cubicBezTo>
                    <a:cubicBezTo>
                      <a:pt x="521" y="652"/>
                      <a:pt x="545" y="651"/>
                      <a:pt x="568" y="649"/>
                    </a:cubicBezTo>
                    <a:cubicBezTo>
                      <a:pt x="571" y="657"/>
                      <a:pt x="575" y="657"/>
                      <a:pt x="578" y="649"/>
                    </a:cubicBezTo>
                    <a:cubicBezTo>
                      <a:pt x="601" y="652"/>
                      <a:pt x="625" y="651"/>
                      <a:pt x="648" y="649"/>
                    </a:cubicBezTo>
                    <a:cubicBezTo>
                      <a:pt x="651" y="657"/>
                      <a:pt x="655" y="657"/>
                      <a:pt x="658" y="649"/>
                    </a:cubicBezTo>
                    <a:cubicBezTo>
                      <a:pt x="708" y="652"/>
                      <a:pt x="758" y="652"/>
                      <a:pt x="808" y="649"/>
                    </a:cubicBezTo>
                    <a:cubicBezTo>
                      <a:pt x="811" y="657"/>
                      <a:pt x="815" y="657"/>
                      <a:pt x="818" y="649"/>
                    </a:cubicBezTo>
                    <a:cubicBezTo>
                      <a:pt x="841" y="652"/>
                      <a:pt x="865" y="651"/>
                      <a:pt x="888" y="649"/>
                    </a:cubicBezTo>
                    <a:cubicBezTo>
                      <a:pt x="891" y="657"/>
                      <a:pt x="895" y="657"/>
                      <a:pt x="898" y="649"/>
                    </a:cubicBezTo>
                    <a:cubicBezTo>
                      <a:pt x="921" y="652"/>
                      <a:pt x="945" y="651"/>
                      <a:pt x="968" y="649"/>
                    </a:cubicBezTo>
                    <a:cubicBezTo>
                      <a:pt x="971" y="657"/>
                      <a:pt x="975" y="657"/>
                      <a:pt x="978" y="649"/>
                    </a:cubicBezTo>
                    <a:cubicBezTo>
                      <a:pt x="1001" y="652"/>
                      <a:pt x="1025" y="651"/>
                      <a:pt x="1048" y="649"/>
                    </a:cubicBezTo>
                    <a:cubicBezTo>
                      <a:pt x="1051" y="657"/>
                      <a:pt x="1055" y="657"/>
                      <a:pt x="1058" y="649"/>
                    </a:cubicBezTo>
                    <a:cubicBezTo>
                      <a:pt x="1081" y="652"/>
                      <a:pt x="1105" y="651"/>
                      <a:pt x="1128" y="649"/>
                    </a:cubicBezTo>
                    <a:cubicBezTo>
                      <a:pt x="1131" y="657"/>
                      <a:pt x="1135" y="657"/>
                      <a:pt x="1138" y="649"/>
                    </a:cubicBezTo>
                    <a:cubicBezTo>
                      <a:pt x="1161" y="652"/>
                      <a:pt x="1185" y="651"/>
                      <a:pt x="1208" y="649"/>
                    </a:cubicBezTo>
                    <a:cubicBezTo>
                      <a:pt x="1211" y="657"/>
                      <a:pt x="1215" y="657"/>
                      <a:pt x="1218" y="649"/>
                    </a:cubicBezTo>
                    <a:cubicBezTo>
                      <a:pt x="1243" y="653"/>
                      <a:pt x="1267" y="651"/>
                      <a:pt x="1292" y="649"/>
                    </a:cubicBezTo>
                    <a:cubicBezTo>
                      <a:pt x="1293" y="651"/>
                      <a:pt x="1294" y="652"/>
                      <a:pt x="1295" y="654"/>
                    </a:cubicBezTo>
                    <a:cubicBezTo>
                      <a:pt x="1296" y="652"/>
                      <a:pt x="1297" y="650"/>
                      <a:pt x="1297" y="648"/>
                    </a:cubicBezTo>
                    <a:close/>
                  </a:path>
                </a:pathLst>
              </a:custGeom>
              <a:solidFill>
                <a:srgbClr val="F8BB5E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4" name="Shape 94"/>
              <p:cNvSpPr txBox="false"/>
              <p:nvPr isPhoto="false"/>
            </p:nvSpPr>
            <p:spPr>
              <a:xfrm flipH="false" flipV="false" rot="0">
                <a:off x="197976" y="158793"/>
                <a:ext cx="174260" cy="147451"/>
              </a:xfrm>
              <a:custGeom>
                <a:avLst/>
                <a:gdLst>
                  <a:gd fmla="*/ 318 w 610" name="T0"/>
                  <a:gd fmla="*/ 515 h 515" name="T1"/>
                  <a:gd fmla="*/ 55 w 610" name="T2"/>
                  <a:gd fmla="*/ 356 h 515" name="T3"/>
                  <a:gd fmla="*/ 3 w 610" name="T4"/>
                  <a:gd fmla="*/ 229 h 515" name="T5"/>
                  <a:gd fmla="*/ 15 w 610" name="T6"/>
                  <a:gd fmla="*/ 197 h 515" name="T7"/>
                  <a:gd fmla="*/ 161 w 610" name="T8"/>
                  <a:gd fmla="*/ 15 h 515" name="T9"/>
                  <a:gd fmla="*/ 179 w 610" name="T10"/>
                  <a:gd fmla="*/ 2 h 515" name="T11"/>
                  <a:gd fmla="*/ 418 w 610" name="T12"/>
                  <a:gd fmla="*/ 81 h 515" name="T13"/>
                  <a:gd fmla="*/ 606 w 610" name="T14"/>
                  <a:gd fmla="*/ 294 h 515" name="T15"/>
                  <a:gd fmla="*/ 606 w 610" name="T16"/>
                  <a:gd fmla="*/ 314 h 515" name="T17"/>
                  <a:gd fmla="*/ 350 w 610" name="T18"/>
                  <a:gd fmla="*/ 512 h 515" name="T19"/>
                  <a:gd fmla="*/ 318 w 610" name="T20"/>
                  <a:gd fmla="*/ 515 h 515" name="T2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10" name="ODFRight"/>
                  <a:gd fmla="val 515" name="ODFBottom"/>
                  <a:gd fmla="val 610" name="ODFWidth"/>
                  <a:gd fmla="val 515" name="ODFHeight"/>
                </a:gdLst>
                <a:rect b="OXMLTextRectB" l="OXMLTextRectL" r="OXMLTextRectR" t="OXMLTextRectT"/>
                <a:pathLst>
                  <a:path fill="norm" h="515" stroke="true" w="610">
                    <a:moveTo>
                      <a:pt x="318" y="515"/>
                    </a:moveTo>
                    <a:cubicBezTo>
                      <a:pt x="201" y="510"/>
                      <a:pt x="116" y="453"/>
                      <a:pt x="55" y="356"/>
                    </a:cubicBezTo>
                    <a:cubicBezTo>
                      <a:pt x="30" y="317"/>
                      <a:pt x="14" y="274"/>
                      <a:pt x="3" y="229"/>
                    </a:cubicBezTo>
                    <a:cubicBezTo>
                      <a:pt x="0" y="214"/>
                      <a:pt x="3" y="204"/>
                      <a:pt x="15" y="197"/>
                    </a:cubicBezTo>
                    <a:cubicBezTo>
                      <a:pt x="90" y="157"/>
                      <a:pt x="126" y="87"/>
                      <a:pt x="161" y="15"/>
                    </a:cubicBezTo>
                    <a:cubicBezTo>
                      <a:pt x="165" y="7"/>
                      <a:pt x="167" y="0"/>
                      <a:pt x="179" y="2"/>
                    </a:cubicBezTo>
                    <a:cubicBezTo>
                      <a:pt x="263" y="16"/>
                      <a:pt x="344" y="37"/>
                      <a:pt x="418" y="81"/>
                    </a:cubicBezTo>
                    <a:cubicBezTo>
                      <a:pt x="504" y="131"/>
                      <a:pt x="567" y="202"/>
                      <a:pt x="606" y="294"/>
                    </a:cubicBezTo>
                    <a:cubicBezTo>
                      <a:pt x="609" y="301"/>
                      <a:pt x="610" y="307"/>
                      <a:pt x="606" y="314"/>
                    </a:cubicBezTo>
                    <a:cubicBezTo>
                      <a:pt x="552" y="421"/>
                      <a:pt x="472" y="494"/>
                      <a:pt x="350" y="512"/>
                    </a:cubicBezTo>
                    <a:cubicBezTo>
                      <a:pt x="340" y="513"/>
                      <a:pt x="329" y="514"/>
                      <a:pt x="318" y="515"/>
                    </a:cubicBezTo>
                    <a:close/>
                  </a:path>
                </a:pathLst>
              </a:custGeom>
              <a:solidFill>
                <a:srgbClr val="FDFEF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5" name="Shape 95"/>
              <p:cNvSpPr txBox="false"/>
              <p:nvPr isPhoto="false"/>
            </p:nvSpPr>
            <p:spPr>
              <a:xfrm flipH="false" flipV="false" rot="0">
                <a:off x="195914" y="82490"/>
                <a:ext cx="186633" cy="137139"/>
              </a:xfrm>
              <a:custGeom>
                <a:avLst/>
                <a:gdLst>
                  <a:gd fmla="*/ 642 w 650" name="T0"/>
                  <a:gd fmla="*/ 480 h 480" name="T1"/>
                  <a:gd fmla="*/ 577 w 650" name="T2"/>
                  <a:gd fmla="*/ 390 h 480" name="T3"/>
                  <a:gd fmla="*/ 275 w 650" name="T4"/>
                  <a:gd fmla="*/ 221 h 480" name="T5"/>
                  <a:gd fmla="*/ 163 w 650" name="T6"/>
                  <a:gd fmla="*/ 201 h 480" name="T7"/>
                  <a:gd fmla="*/ 119 w 650" name="T8"/>
                  <a:gd fmla="*/ 228 h 480" name="T9"/>
                  <a:gd fmla="*/ 31 w 650" name="T10"/>
                  <a:gd fmla="*/ 376 h 480" name="T11"/>
                  <a:gd fmla="*/ 11 w 650" name="T12"/>
                  <a:gd fmla="*/ 393 h 480" name="T13"/>
                  <a:gd fmla="*/ 0 w 650" name="T14"/>
                  <a:gd fmla="*/ 398 h 480" name="T15"/>
                  <a:gd fmla="*/ 20 w 650" name="T16"/>
                  <a:gd fmla="*/ 269 h 480" name="T17"/>
                  <a:gd fmla="*/ 175 w 650" name="T18"/>
                  <a:gd fmla="*/ 66 h 480" name="T19"/>
                  <a:gd fmla="*/ 518 w 650" name="T20"/>
                  <a:gd fmla="*/ 101 h 480" name="T21"/>
                  <a:gd fmla="*/ 644 w 650" name="T22"/>
                  <a:gd fmla="*/ 346 h 480" name="T23"/>
                  <a:gd fmla="*/ 642 w 650" name="T24"/>
                  <a:gd fmla="*/ 480 h 480" name="T2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50" name="ODFRight"/>
                  <a:gd fmla="val 480" name="ODFBottom"/>
                  <a:gd fmla="val 650" name="ODFWidth"/>
                  <a:gd fmla="val 480" name="ODFHeight"/>
                </a:gdLst>
                <a:rect b="OXMLTextRectB" l="OXMLTextRectL" r="OXMLTextRectR" t="OXMLTextRectT"/>
                <a:pathLst>
                  <a:path fill="norm" h="480" stroke="true" w="650">
                    <a:moveTo>
                      <a:pt x="642" y="480"/>
                    </a:moveTo>
                    <a:cubicBezTo>
                      <a:pt x="622" y="446"/>
                      <a:pt x="601" y="417"/>
                      <a:pt x="577" y="390"/>
                    </a:cubicBezTo>
                    <a:cubicBezTo>
                      <a:pt x="495" y="301"/>
                      <a:pt x="391" y="250"/>
                      <a:pt x="275" y="221"/>
                    </a:cubicBezTo>
                    <a:cubicBezTo>
                      <a:pt x="238" y="212"/>
                      <a:pt x="201" y="207"/>
                      <a:pt x="163" y="201"/>
                    </a:cubicBezTo>
                    <a:cubicBezTo>
                      <a:pt x="139" y="198"/>
                      <a:pt x="128" y="205"/>
                      <a:pt x="119" y="228"/>
                    </a:cubicBezTo>
                    <a:cubicBezTo>
                      <a:pt x="99" y="283"/>
                      <a:pt x="73" y="334"/>
                      <a:pt x="31" y="376"/>
                    </a:cubicBezTo>
                    <a:cubicBezTo>
                      <a:pt x="25" y="382"/>
                      <a:pt x="18" y="388"/>
                      <a:pt x="11" y="393"/>
                    </a:cubicBezTo>
                    <a:cubicBezTo>
                      <a:pt x="9" y="395"/>
                      <a:pt x="6" y="396"/>
                      <a:pt x="0" y="398"/>
                    </a:cubicBezTo>
                    <a:cubicBezTo>
                      <a:pt x="0" y="353"/>
                      <a:pt x="7" y="310"/>
                      <a:pt x="20" y="269"/>
                    </a:cubicBezTo>
                    <a:cubicBezTo>
                      <a:pt x="48" y="184"/>
                      <a:pt x="97" y="113"/>
                      <a:pt x="175" y="66"/>
                    </a:cubicBezTo>
                    <a:cubicBezTo>
                      <a:pt x="287" y="0"/>
                      <a:pt x="420" y="14"/>
                      <a:pt x="518" y="101"/>
                    </a:cubicBezTo>
                    <a:cubicBezTo>
                      <a:pt x="591" y="166"/>
                      <a:pt x="630" y="250"/>
                      <a:pt x="644" y="346"/>
                    </a:cubicBezTo>
                    <a:cubicBezTo>
                      <a:pt x="650" y="389"/>
                      <a:pt x="649" y="432"/>
                      <a:pt x="642" y="480"/>
                    </a:cubicBezTo>
                    <a:close/>
                  </a:path>
                </a:pathLst>
              </a:custGeom>
              <a:solidFill>
                <a:srgbClr val="FDFEF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6" name="Shape 96"/>
              <p:cNvSpPr txBox="false"/>
              <p:nvPr isPhoto="false"/>
            </p:nvSpPr>
            <p:spPr>
              <a:xfrm flipH="false" flipV="false" rot="0">
                <a:off x="252625" y="36089"/>
                <a:ext cx="72178" cy="39182"/>
              </a:xfrm>
              <a:custGeom>
                <a:avLst/>
                <a:gdLst>
                  <a:gd fmla="*/ 125 w 251" name="T0"/>
                  <a:gd fmla="*/ 0 h 134" name="T1"/>
                  <a:gd fmla="*/ 224 w 251" name="T2"/>
                  <a:gd fmla="*/ 29 h 134" name="T3"/>
                  <a:gd fmla="*/ 224 w 251" name="T4"/>
                  <a:gd fmla="*/ 94 h 134" name="T5"/>
                  <a:gd fmla="*/ 28 w 251" name="T6"/>
                  <a:gd fmla="*/ 95 h 134" name="T7"/>
                  <a:gd fmla="*/ 27 w 251" name="T8"/>
                  <a:gd fmla="*/ 29 h 134" name="T9"/>
                  <a:gd fmla="*/ 125 w 251" name="T10"/>
                  <a:gd fmla="*/ 0 h 134" name="T1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51" name="ODFRight"/>
                  <a:gd fmla="val 134" name="ODFBottom"/>
                  <a:gd fmla="val 251" name="ODFWidth"/>
                  <a:gd fmla="val 134" name="ODFHeight"/>
                </a:gdLst>
                <a:rect b="OXMLTextRectB" l="OXMLTextRectL" r="OXMLTextRectR" t="OXMLTextRectT"/>
                <a:pathLst>
                  <a:path fill="norm" h="134" stroke="true" w="251">
                    <a:moveTo>
                      <a:pt x="125" y="0"/>
                    </a:moveTo>
                    <a:cubicBezTo>
                      <a:pt x="162" y="1"/>
                      <a:pt x="195" y="7"/>
                      <a:pt x="224" y="29"/>
                    </a:cubicBezTo>
                    <a:cubicBezTo>
                      <a:pt x="251" y="50"/>
                      <a:pt x="251" y="73"/>
                      <a:pt x="224" y="94"/>
                    </a:cubicBezTo>
                    <a:cubicBezTo>
                      <a:pt x="175" y="134"/>
                      <a:pt x="78" y="134"/>
                      <a:pt x="28" y="95"/>
                    </a:cubicBezTo>
                    <a:cubicBezTo>
                      <a:pt x="1" y="73"/>
                      <a:pt x="0" y="51"/>
                      <a:pt x="27" y="29"/>
                    </a:cubicBezTo>
                    <a:cubicBezTo>
                      <a:pt x="57" y="7"/>
                      <a:pt x="91" y="0"/>
                      <a:pt x="125" y="0"/>
                    </a:cubicBezTo>
                    <a:close/>
                  </a:path>
                </a:pathLst>
              </a:custGeom>
              <a:solidFill>
                <a:srgbClr val="FDFEF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7" name="Shape 97"/>
              <p:cNvSpPr txBox="false"/>
              <p:nvPr isPhoto="false"/>
            </p:nvSpPr>
            <p:spPr>
              <a:xfrm flipH="false" flipV="false" rot="0">
                <a:off x="115486" y="358832"/>
                <a:ext cx="345427" cy="157762"/>
              </a:xfrm>
              <a:custGeom>
                <a:avLst/>
                <a:gdLst>
                  <a:gd fmla="*/ 1 w 1207" name="T0"/>
                  <a:gd fmla="*/ 480 h 553" name="T1"/>
                  <a:gd fmla="*/ 1 w 1207" name="T2"/>
                  <a:gd fmla="*/ 400 h 553" name="T3"/>
                  <a:gd fmla="*/ 1 w 1207" name="T4"/>
                  <a:gd fmla="*/ 320 h 553" name="T5"/>
                  <a:gd fmla="*/ 8 w 1207" name="T6"/>
                  <a:gd fmla="*/ 225 h 553" name="T7"/>
                  <a:gd fmla="*/ 228 w 1207" name="T8"/>
                  <a:gd fmla="*/ 31 h 553" name="T9"/>
                  <a:gd fmla="*/ 322 w 1207" name="T10"/>
                  <a:gd fmla="*/ 9 h 553" name="T11"/>
                  <a:gd fmla="*/ 844 w 1207" name="T12"/>
                  <a:gd fmla="*/ 36 h 553" name="T13"/>
                  <a:gd fmla="*/ 915 w 1207" name="T14"/>
                  <a:gd fmla="*/ 4 h 553" name="T15"/>
                  <a:gd fmla="*/ 1204 w 1207" name="T16"/>
                  <a:gd fmla="*/ 244 h 553" name="T17"/>
                  <a:gd fmla="*/ 1207 w 1207" name="T18"/>
                  <a:gd fmla="*/ 383 h 553" name="T19"/>
                  <a:gd fmla="*/ 1207 w 1207" name="T20"/>
                  <a:gd fmla="*/ 463 h 553" name="T21"/>
                  <a:gd fmla="*/ 1207 w 1207" name="T22"/>
                  <a:gd fmla="*/ 543 h 553" name="T23"/>
                  <a:gd fmla="*/ 1206 w 1207" name="T24"/>
                  <a:gd fmla="*/ 548 h 553" name="T25"/>
                  <a:gd fmla="*/ 1127 w 1207" name="T26"/>
                  <a:gd fmla="*/ 549 h 553" name="T27"/>
                  <a:gd fmla="*/ 1047 w 1207" name="T28"/>
                  <a:gd fmla="*/ 549 h 553" name="T29"/>
                  <a:gd fmla="*/ 967 w 1207" name="T30"/>
                  <a:gd fmla="*/ 549 h 553" name="T31"/>
                  <a:gd fmla="*/ 887 w 1207" name="T32"/>
                  <a:gd fmla="*/ 549 h 553" name="T33"/>
                  <a:gd fmla="*/ 807 w 1207" name="T34"/>
                  <a:gd fmla="*/ 549 h 553" name="T35"/>
                  <a:gd fmla="*/ 727 w 1207" name="T36"/>
                  <a:gd fmla="*/ 549 h 553" name="T37"/>
                  <a:gd fmla="*/ 567 w 1207" name="T38"/>
                  <a:gd fmla="*/ 549 h 553" name="T39"/>
                  <a:gd fmla="*/ 487 w 1207" name="T40"/>
                  <a:gd fmla="*/ 549 h 553" name="T41"/>
                  <a:gd fmla="*/ 407 w 1207" name="T42"/>
                  <a:gd fmla="*/ 549 h 553" name="T43"/>
                  <a:gd fmla="*/ 327 w 1207" name="T44"/>
                  <a:gd fmla="*/ 549 h 553" name="T45"/>
                  <a:gd fmla="*/ 247 w 1207" name="T46"/>
                  <a:gd fmla="*/ 549 h 553" name="T47"/>
                  <a:gd fmla="*/ 167 w 1207" name="T48"/>
                  <a:gd fmla="*/ 549 h 553" name="T49"/>
                  <a:gd fmla="*/ 87 w 1207" name="T50"/>
                  <a:gd fmla="*/ 549 h 553" name="T51"/>
                  <a:gd fmla="*/ 7 w 1207" name="T52"/>
                  <a:gd fmla="*/ 549 h 553" name="T53"/>
                  <a:gd fmla="*/ 932 w 1207" name="T54"/>
                  <a:gd fmla="*/ 260 h 553" name="T55"/>
                  <a:gd fmla="*/ 808 w 1207" name="T56"/>
                  <a:gd fmla="*/ 292 h 553" name="T57"/>
                  <a:gd fmla="*/ 1017 w 1207" name="T58"/>
                  <a:gd fmla="*/ 323 h 553" name="T59"/>
                  <a:gd fmla="*/ 1018 w 1207" name="T60"/>
                  <a:gd fmla="*/ 260 h 553" name="T61"/>
                  <a:gd fmla="*/ 103 w 1207" name="T62"/>
                  <a:gd fmla="*/ 384 h 553" name="T63"/>
                  <a:gd fmla="*/ 164 w 1207" name="T64"/>
                  <a:gd fmla="*/ 445 h 553" name="T65"/>
                  <a:gd fmla="*/ 103 w 1207" name="T66"/>
                  <a:gd fmla="*/ 384 h 553" name="T67"/>
                  <a:gd fmla="*/ 328 w 1207" name="T68"/>
                  <a:gd fmla="*/ 384 h 553" name="T69"/>
                  <a:gd fmla="*/ 267 w 1207" name="T70"/>
                  <a:gd fmla="*/ 445 h 553" name="T71"/>
                  <a:gd fmla="*/ 492 w 1207" name="T72"/>
                  <a:gd fmla="*/ 385 h 553" name="T73"/>
                  <a:gd fmla="*/ 431 w 1207" name="T74"/>
                  <a:gd fmla="*/ 444 h 553" name="T75"/>
                  <a:gd fmla="*/ 492 w 1207" name="T76"/>
                  <a:gd fmla="*/ 385 h 553" name="T7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207" name="ODFRight"/>
                  <a:gd fmla="val 553" name="ODFBottom"/>
                  <a:gd fmla="val 1207" name="ODFWidth"/>
                  <a:gd fmla="val 553" name="ODFHeight"/>
                </a:gdLst>
                <a:rect b="OXMLTextRectB" l="OXMLTextRectL" r="OXMLTextRectR" t="OXMLTextRectT"/>
                <a:pathLst>
                  <a:path fill="norm" h="553" stroke="true" w="1207">
                    <a:moveTo>
                      <a:pt x="2" y="548"/>
                    </a:moveTo>
                    <a:cubicBezTo>
                      <a:pt x="2" y="525"/>
                      <a:pt x="2" y="503"/>
                      <a:pt x="1" y="480"/>
                    </a:cubicBezTo>
                    <a:cubicBezTo>
                      <a:pt x="1" y="475"/>
                      <a:pt x="1" y="469"/>
                      <a:pt x="1" y="464"/>
                    </a:cubicBezTo>
                    <a:cubicBezTo>
                      <a:pt x="1" y="443"/>
                      <a:pt x="1" y="421"/>
                      <a:pt x="1" y="400"/>
                    </a:cubicBezTo>
                    <a:cubicBezTo>
                      <a:pt x="1" y="395"/>
                      <a:pt x="1" y="389"/>
                      <a:pt x="1" y="384"/>
                    </a:cubicBezTo>
                    <a:cubicBezTo>
                      <a:pt x="1" y="363"/>
                      <a:pt x="1" y="341"/>
                      <a:pt x="1" y="320"/>
                    </a:cubicBezTo>
                    <a:cubicBezTo>
                      <a:pt x="1" y="315"/>
                      <a:pt x="1" y="309"/>
                      <a:pt x="1" y="304"/>
                    </a:cubicBezTo>
                    <a:cubicBezTo>
                      <a:pt x="0" y="277"/>
                      <a:pt x="0" y="249"/>
                      <a:pt x="8" y="225"/>
                    </a:cubicBezTo>
                    <a:cubicBezTo>
                      <a:pt x="24" y="173"/>
                      <a:pt x="52" y="127"/>
                      <a:pt x="97" y="94"/>
                    </a:cubicBezTo>
                    <a:cubicBezTo>
                      <a:pt x="137" y="64"/>
                      <a:pt x="184" y="52"/>
                      <a:pt x="228" y="31"/>
                    </a:cubicBezTo>
                    <a:cubicBezTo>
                      <a:pt x="248" y="22"/>
                      <a:pt x="269" y="15"/>
                      <a:pt x="289" y="6"/>
                    </a:cubicBezTo>
                    <a:cubicBezTo>
                      <a:pt x="301" y="0"/>
                      <a:pt x="311" y="1"/>
                      <a:pt x="322" y="9"/>
                    </a:cubicBezTo>
                    <a:cubicBezTo>
                      <a:pt x="385" y="53"/>
                      <a:pt x="454" y="81"/>
                      <a:pt x="530" y="93"/>
                    </a:cubicBezTo>
                    <a:cubicBezTo>
                      <a:pt x="642" y="111"/>
                      <a:pt x="746" y="89"/>
                      <a:pt x="844" y="36"/>
                    </a:cubicBezTo>
                    <a:cubicBezTo>
                      <a:pt x="861" y="27"/>
                      <a:pt x="876" y="16"/>
                      <a:pt x="891" y="6"/>
                    </a:cubicBezTo>
                    <a:cubicBezTo>
                      <a:pt x="899" y="0"/>
                      <a:pt x="906" y="0"/>
                      <a:pt x="915" y="4"/>
                    </a:cubicBezTo>
                    <a:cubicBezTo>
                      <a:pt x="959" y="22"/>
                      <a:pt x="1003" y="39"/>
                      <a:pt x="1046" y="57"/>
                    </a:cubicBezTo>
                    <a:cubicBezTo>
                      <a:pt x="1131" y="92"/>
                      <a:pt x="1184" y="153"/>
                      <a:pt x="1204" y="244"/>
                    </a:cubicBezTo>
                    <a:cubicBezTo>
                      <a:pt x="1207" y="259"/>
                      <a:pt x="1207" y="274"/>
                      <a:pt x="1207" y="289"/>
                    </a:cubicBezTo>
                    <a:cubicBezTo>
                      <a:pt x="1207" y="321"/>
                      <a:pt x="1207" y="352"/>
                      <a:pt x="1207" y="383"/>
                    </a:cubicBezTo>
                    <a:cubicBezTo>
                      <a:pt x="1207" y="385"/>
                      <a:pt x="1207" y="387"/>
                      <a:pt x="1207" y="389"/>
                    </a:cubicBezTo>
                    <a:cubicBezTo>
                      <a:pt x="1207" y="414"/>
                      <a:pt x="1207" y="438"/>
                      <a:pt x="1207" y="463"/>
                    </a:cubicBezTo>
                    <a:cubicBezTo>
                      <a:pt x="1207" y="465"/>
                      <a:pt x="1207" y="467"/>
                      <a:pt x="1207" y="469"/>
                    </a:cubicBezTo>
                    <a:cubicBezTo>
                      <a:pt x="1207" y="494"/>
                      <a:pt x="1207" y="518"/>
                      <a:pt x="1207" y="543"/>
                    </a:cubicBezTo>
                    <a:cubicBezTo>
                      <a:pt x="1207" y="545"/>
                      <a:pt x="1207" y="547"/>
                      <a:pt x="1206" y="548"/>
                    </a:cubicBezTo>
                    <a:cubicBezTo>
                      <a:pt x="1206" y="548"/>
                      <a:pt x="1206" y="548"/>
                      <a:pt x="1206" y="548"/>
                    </a:cubicBezTo>
                    <a:cubicBezTo>
                      <a:pt x="1205" y="549"/>
                      <a:pt x="1203" y="549"/>
                      <a:pt x="1201" y="549"/>
                    </a:cubicBezTo>
                    <a:cubicBezTo>
                      <a:pt x="1176" y="551"/>
                      <a:pt x="1152" y="553"/>
                      <a:pt x="1127" y="549"/>
                    </a:cubicBezTo>
                    <a:cubicBezTo>
                      <a:pt x="1124" y="549"/>
                      <a:pt x="1120" y="549"/>
                      <a:pt x="1117" y="549"/>
                    </a:cubicBezTo>
                    <a:cubicBezTo>
                      <a:pt x="1094" y="551"/>
                      <a:pt x="1070" y="552"/>
                      <a:pt x="1047" y="549"/>
                    </a:cubicBezTo>
                    <a:cubicBezTo>
                      <a:pt x="1044" y="549"/>
                      <a:pt x="1040" y="549"/>
                      <a:pt x="1037" y="549"/>
                    </a:cubicBezTo>
                    <a:cubicBezTo>
                      <a:pt x="1014" y="551"/>
                      <a:pt x="990" y="552"/>
                      <a:pt x="967" y="549"/>
                    </a:cubicBezTo>
                    <a:cubicBezTo>
                      <a:pt x="964" y="549"/>
                      <a:pt x="960" y="549"/>
                      <a:pt x="957" y="549"/>
                    </a:cubicBezTo>
                    <a:cubicBezTo>
                      <a:pt x="934" y="551"/>
                      <a:pt x="910" y="552"/>
                      <a:pt x="887" y="549"/>
                    </a:cubicBezTo>
                    <a:cubicBezTo>
                      <a:pt x="884" y="549"/>
                      <a:pt x="880" y="549"/>
                      <a:pt x="877" y="549"/>
                    </a:cubicBezTo>
                    <a:cubicBezTo>
                      <a:pt x="854" y="551"/>
                      <a:pt x="830" y="552"/>
                      <a:pt x="807" y="549"/>
                    </a:cubicBezTo>
                    <a:cubicBezTo>
                      <a:pt x="804" y="549"/>
                      <a:pt x="800" y="549"/>
                      <a:pt x="797" y="549"/>
                    </a:cubicBezTo>
                    <a:cubicBezTo>
                      <a:pt x="774" y="551"/>
                      <a:pt x="750" y="552"/>
                      <a:pt x="727" y="549"/>
                    </a:cubicBezTo>
                    <a:cubicBezTo>
                      <a:pt x="724" y="549"/>
                      <a:pt x="720" y="549"/>
                      <a:pt x="717" y="549"/>
                    </a:cubicBezTo>
                    <a:cubicBezTo>
                      <a:pt x="667" y="552"/>
                      <a:pt x="617" y="552"/>
                      <a:pt x="567" y="549"/>
                    </a:cubicBezTo>
                    <a:cubicBezTo>
                      <a:pt x="564" y="549"/>
                      <a:pt x="560" y="549"/>
                      <a:pt x="557" y="549"/>
                    </a:cubicBezTo>
                    <a:cubicBezTo>
                      <a:pt x="534" y="551"/>
                      <a:pt x="510" y="552"/>
                      <a:pt x="487" y="549"/>
                    </a:cubicBezTo>
                    <a:cubicBezTo>
                      <a:pt x="484" y="549"/>
                      <a:pt x="480" y="549"/>
                      <a:pt x="477" y="549"/>
                    </a:cubicBezTo>
                    <a:cubicBezTo>
                      <a:pt x="454" y="551"/>
                      <a:pt x="430" y="552"/>
                      <a:pt x="407" y="549"/>
                    </a:cubicBezTo>
                    <a:cubicBezTo>
                      <a:pt x="404" y="549"/>
                      <a:pt x="400" y="549"/>
                      <a:pt x="397" y="549"/>
                    </a:cubicBezTo>
                    <a:cubicBezTo>
                      <a:pt x="374" y="551"/>
                      <a:pt x="350" y="552"/>
                      <a:pt x="327" y="549"/>
                    </a:cubicBezTo>
                    <a:cubicBezTo>
                      <a:pt x="324" y="549"/>
                      <a:pt x="320" y="549"/>
                      <a:pt x="317" y="549"/>
                    </a:cubicBezTo>
                    <a:cubicBezTo>
                      <a:pt x="294" y="551"/>
                      <a:pt x="270" y="552"/>
                      <a:pt x="247" y="549"/>
                    </a:cubicBezTo>
                    <a:cubicBezTo>
                      <a:pt x="244" y="549"/>
                      <a:pt x="240" y="549"/>
                      <a:pt x="237" y="549"/>
                    </a:cubicBezTo>
                    <a:cubicBezTo>
                      <a:pt x="214" y="551"/>
                      <a:pt x="190" y="552"/>
                      <a:pt x="167" y="549"/>
                    </a:cubicBezTo>
                    <a:cubicBezTo>
                      <a:pt x="164" y="549"/>
                      <a:pt x="160" y="549"/>
                      <a:pt x="157" y="549"/>
                    </a:cubicBezTo>
                    <a:cubicBezTo>
                      <a:pt x="134" y="551"/>
                      <a:pt x="110" y="552"/>
                      <a:pt x="87" y="549"/>
                    </a:cubicBezTo>
                    <a:cubicBezTo>
                      <a:pt x="84" y="549"/>
                      <a:pt x="80" y="549"/>
                      <a:pt x="77" y="549"/>
                    </a:cubicBezTo>
                    <a:cubicBezTo>
                      <a:pt x="54" y="551"/>
                      <a:pt x="30" y="552"/>
                      <a:pt x="7" y="549"/>
                    </a:cubicBezTo>
                    <a:cubicBezTo>
                      <a:pt x="5" y="549"/>
                      <a:pt x="4" y="548"/>
                      <a:pt x="2" y="548"/>
                    </a:cubicBezTo>
                    <a:close/>
                    <a:moveTo>
                      <a:pt x="932" y="260"/>
                    </a:moveTo>
                    <a:cubicBezTo>
                      <a:pt x="903" y="260"/>
                      <a:pt x="875" y="260"/>
                      <a:pt x="846" y="260"/>
                    </a:cubicBezTo>
                    <a:cubicBezTo>
                      <a:pt x="820" y="260"/>
                      <a:pt x="807" y="271"/>
                      <a:pt x="808" y="292"/>
                    </a:cubicBezTo>
                    <a:cubicBezTo>
                      <a:pt x="808" y="312"/>
                      <a:pt x="821" y="323"/>
                      <a:pt x="846" y="323"/>
                    </a:cubicBezTo>
                    <a:cubicBezTo>
                      <a:pt x="903" y="324"/>
                      <a:pt x="960" y="324"/>
                      <a:pt x="1017" y="323"/>
                    </a:cubicBezTo>
                    <a:cubicBezTo>
                      <a:pt x="1040" y="323"/>
                      <a:pt x="1053" y="312"/>
                      <a:pt x="1054" y="293"/>
                    </a:cubicBezTo>
                    <a:cubicBezTo>
                      <a:pt x="1054" y="273"/>
                      <a:pt x="1041" y="260"/>
                      <a:pt x="1018" y="260"/>
                    </a:cubicBezTo>
                    <a:cubicBezTo>
                      <a:pt x="989" y="260"/>
                      <a:pt x="960" y="260"/>
                      <a:pt x="932" y="260"/>
                    </a:cubicBezTo>
                    <a:close/>
                    <a:moveTo>
                      <a:pt x="103" y="384"/>
                    </a:moveTo>
                    <a:cubicBezTo>
                      <a:pt x="103" y="406"/>
                      <a:pt x="103" y="425"/>
                      <a:pt x="103" y="445"/>
                    </a:cubicBezTo>
                    <a:cubicBezTo>
                      <a:pt x="124" y="445"/>
                      <a:pt x="144" y="445"/>
                      <a:pt x="164" y="445"/>
                    </a:cubicBezTo>
                    <a:cubicBezTo>
                      <a:pt x="164" y="424"/>
                      <a:pt x="164" y="405"/>
                      <a:pt x="164" y="384"/>
                    </a:cubicBezTo>
                    <a:cubicBezTo>
                      <a:pt x="144" y="384"/>
                      <a:pt x="124" y="384"/>
                      <a:pt x="103" y="384"/>
                    </a:cubicBezTo>
                    <a:close/>
                    <a:moveTo>
                      <a:pt x="328" y="445"/>
                    </a:moveTo>
                    <a:cubicBezTo>
                      <a:pt x="328" y="424"/>
                      <a:pt x="328" y="404"/>
                      <a:pt x="328" y="384"/>
                    </a:cubicBezTo>
                    <a:cubicBezTo>
                      <a:pt x="307" y="384"/>
                      <a:pt x="287" y="384"/>
                      <a:pt x="267" y="384"/>
                    </a:cubicBezTo>
                    <a:cubicBezTo>
                      <a:pt x="267" y="405"/>
                      <a:pt x="267" y="424"/>
                      <a:pt x="267" y="445"/>
                    </a:cubicBezTo>
                    <a:cubicBezTo>
                      <a:pt x="287" y="445"/>
                      <a:pt x="307" y="445"/>
                      <a:pt x="328" y="445"/>
                    </a:cubicBezTo>
                    <a:close/>
                    <a:moveTo>
                      <a:pt x="492" y="385"/>
                    </a:moveTo>
                    <a:cubicBezTo>
                      <a:pt x="471" y="385"/>
                      <a:pt x="451" y="385"/>
                      <a:pt x="431" y="385"/>
                    </a:cubicBezTo>
                    <a:cubicBezTo>
                      <a:pt x="431" y="405"/>
                      <a:pt x="431" y="425"/>
                      <a:pt x="431" y="444"/>
                    </a:cubicBezTo>
                    <a:cubicBezTo>
                      <a:pt x="452" y="444"/>
                      <a:pt x="472" y="444"/>
                      <a:pt x="492" y="444"/>
                    </a:cubicBezTo>
                    <a:cubicBezTo>
                      <a:pt x="492" y="424"/>
                      <a:pt x="492" y="405"/>
                      <a:pt x="492" y="385"/>
                    </a:cubicBezTo>
                    <a:close/>
                  </a:path>
                </a:pathLst>
              </a:custGeom>
              <a:solidFill>
                <a:srgbClr val="FDFEFD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8" name="Shape 98"/>
              <p:cNvSpPr txBox="false"/>
              <p:nvPr isPhoto="false"/>
            </p:nvSpPr>
            <p:spPr>
              <a:xfrm flipH="false" flipV="false" rot="0">
                <a:off x="111361" y="445446"/>
                <a:ext cx="4124" cy="5155"/>
              </a:xfrm>
              <a:custGeom>
                <a:avLst/>
                <a:gdLst>
                  <a:gd fmla="*/ 13 w 13" name="T0"/>
                  <a:gd fmla="*/ 0 h 16" name="T1"/>
                  <a:gd fmla="*/ 13 w 13" name="T2"/>
                  <a:gd fmla="*/ 16 h 16" name="T3"/>
                  <a:gd fmla="*/ 13 w 13" name="T4"/>
                  <a:gd fmla="*/ 0 h 16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3" name="ODFRight"/>
                  <a:gd fmla="val 16" name="ODFBottom"/>
                  <a:gd fmla="val 13" name="ODFWidth"/>
                  <a:gd fmla="val 16" name="ODFHeight"/>
                </a:gdLst>
                <a:rect b="OXMLTextRectB" l="OXMLTextRectL" r="OXMLTextRectR" t="OXMLTextRectT"/>
                <a:pathLst>
                  <a:path fill="norm" h="16" stroke="true" w="13">
                    <a:moveTo>
                      <a:pt x="13" y="0"/>
                    </a:moveTo>
                    <a:cubicBezTo>
                      <a:pt x="13" y="5"/>
                      <a:pt x="13" y="11"/>
                      <a:pt x="13" y="16"/>
                    </a:cubicBezTo>
                    <a:cubicBezTo>
                      <a:pt x="0" y="11"/>
                      <a:pt x="11" y="5"/>
                      <a:pt x="13" y="0"/>
                    </a:cubicBezTo>
                    <a:close/>
                  </a:path>
                </a:pathLst>
              </a:custGeom>
              <a:solidFill>
                <a:srgbClr val="F9CA8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99" name="Shape 99"/>
              <p:cNvSpPr txBox="false"/>
              <p:nvPr isPhoto="false"/>
            </p:nvSpPr>
            <p:spPr>
              <a:xfrm flipH="false" flipV="false" rot="0">
                <a:off x="111361" y="468131"/>
                <a:ext cx="4124" cy="5155"/>
              </a:xfrm>
              <a:custGeom>
                <a:avLst/>
                <a:gdLst>
                  <a:gd fmla="*/ 13 w 13" name="T0"/>
                  <a:gd fmla="*/ 0 h 16" name="T1"/>
                  <a:gd fmla="*/ 13 w 13" name="T2"/>
                  <a:gd fmla="*/ 16 h 16" name="T3"/>
                  <a:gd fmla="*/ 13 w 13" name="T4"/>
                  <a:gd fmla="*/ 0 h 16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3" name="ODFRight"/>
                  <a:gd fmla="val 16" name="ODFBottom"/>
                  <a:gd fmla="val 13" name="ODFWidth"/>
                  <a:gd fmla="val 16" name="ODFHeight"/>
                </a:gdLst>
                <a:rect b="OXMLTextRectB" l="OXMLTextRectL" r="OXMLTextRectR" t="OXMLTextRectT"/>
                <a:pathLst>
                  <a:path fill="norm" h="16" stroke="true" w="13">
                    <a:moveTo>
                      <a:pt x="13" y="0"/>
                    </a:moveTo>
                    <a:cubicBezTo>
                      <a:pt x="13" y="5"/>
                      <a:pt x="13" y="11"/>
                      <a:pt x="13" y="16"/>
                    </a:cubicBezTo>
                    <a:cubicBezTo>
                      <a:pt x="0" y="11"/>
                      <a:pt x="11" y="5"/>
                      <a:pt x="13" y="0"/>
                    </a:cubicBezTo>
                    <a:close/>
                  </a:path>
                </a:pathLst>
              </a:custGeom>
              <a:solidFill>
                <a:srgbClr val="F9CA8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0" name="Shape 100"/>
              <p:cNvSpPr txBox="false"/>
              <p:nvPr isPhoto="false"/>
            </p:nvSpPr>
            <p:spPr>
              <a:xfrm flipH="false" flipV="false" rot="0">
                <a:off x="111361" y="491847"/>
                <a:ext cx="4124" cy="4124"/>
              </a:xfrm>
              <a:custGeom>
                <a:avLst/>
                <a:gdLst>
                  <a:gd fmla="*/ 13 w 13" name="T0"/>
                  <a:gd fmla="*/ 0 h 16" name="T1"/>
                  <a:gd fmla="*/ 13 w 13" name="T2"/>
                  <a:gd fmla="*/ 16 h 16" name="T3"/>
                  <a:gd fmla="*/ 13 w 13" name="T4"/>
                  <a:gd fmla="*/ 0 h 16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3" name="ODFRight"/>
                  <a:gd fmla="val 16" name="ODFBottom"/>
                  <a:gd fmla="val 13" name="ODFWidth"/>
                  <a:gd fmla="val 16" name="ODFHeight"/>
                </a:gdLst>
                <a:rect b="OXMLTextRectB" l="OXMLTextRectL" r="OXMLTextRectR" t="OXMLTextRectT"/>
                <a:pathLst>
                  <a:path fill="norm" h="16" stroke="true" w="13">
                    <a:moveTo>
                      <a:pt x="13" y="0"/>
                    </a:moveTo>
                    <a:cubicBezTo>
                      <a:pt x="13" y="5"/>
                      <a:pt x="13" y="11"/>
                      <a:pt x="13" y="16"/>
                    </a:cubicBezTo>
                    <a:cubicBezTo>
                      <a:pt x="0" y="11"/>
                      <a:pt x="11" y="5"/>
                      <a:pt x="13" y="0"/>
                    </a:cubicBezTo>
                    <a:close/>
                  </a:path>
                </a:pathLst>
              </a:custGeom>
              <a:solidFill>
                <a:srgbClr val="F9CA8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1" name="Shape 101"/>
              <p:cNvSpPr txBox="false"/>
              <p:nvPr isPhoto="false"/>
            </p:nvSpPr>
            <p:spPr>
              <a:xfrm flipH="false" flipV="false" rot="0">
                <a:off x="137139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2" name="Shape 102"/>
              <p:cNvSpPr txBox="false"/>
              <p:nvPr isPhoto="false"/>
            </p:nvSpPr>
            <p:spPr>
              <a:xfrm flipH="false" flipV="false" rot="0">
                <a:off x="159824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3" name="Shape 103"/>
              <p:cNvSpPr txBox="false"/>
              <p:nvPr isPhoto="false"/>
            </p:nvSpPr>
            <p:spPr>
              <a:xfrm flipH="false" flipV="false" rot="0">
                <a:off x="183540" y="515563"/>
                <a:ext cx="2062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4" name="Shape 104"/>
              <p:cNvSpPr txBox="false"/>
              <p:nvPr isPhoto="false"/>
            </p:nvSpPr>
            <p:spPr>
              <a:xfrm flipH="false" flipV="false" rot="0">
                <a:off x="206225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5" name="Shape 105"/>
              <p:cNvSpPr txBox="false"/>
              <p:nvPr isPhoto="false"/>
            </p:nvSpPr>
            <p:spPr>
              <a:xfrm flipH="false" flipV="false" rot="0">
                <a:off x="228909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6" name="Shape 106"/>
              <p:cNvSpPr txBox="false"/>
              <p:nvPr isPhoto="false"/>
            </p:nvSpPr>
            <p:spPr>
              <a:xfrm flipH="false" flipV="false" rot="0">
                <a:off x="251594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7" name="Shape 107"/>
              <p:cNvSpPr txBox="false"/>
              <p:nvPr isPhoto="false"/>
            </p:nvSpPr>
            <p:spPr>
              <a:xfrm flipH="false" flipV="false" rot="0">
                <a:off x="275310" y="515563"/>
                <a:ext cx="2062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8" name="Shape 108"/>
              <p:cNvSpPr txBox="false"/>
              <p:nvPr isPhoto="false"/>
            </p:nvSpPr>
            <p:spPr>
              <a:xfrm flipH="false" flipV="false" rot="0">
                <a:off x="320680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09" name="Shape 109"/>
              <p:cNvSpPr txBox="false"/>
              <p:nvPr isPhoto="false"/>
            </p:nvSpPr>
            <p:spPr>
              <a:xfrm flipH="false" flipV="false" rot="0">
                <a:off x="343364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0" name="Shape 110"/>
              <p:cNvSpPr txBox="false"/>
              <p:nvPr isPhoto="false"/>
            </p:nvSpPr>
            <p:spPr>
              <a:xfrm flipH="false" flipV="false" rot="0">
                <a:off x="367080" y="515563"/>
                <a:ext cx="2062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1" name="Shape 111"/>
              <p:cNvSpPr txBox="false"/>
              <p:nvPr isPhoto="false"/>
            </p:nvSpPr>
            <p:spPr>
              <a:xfrm flipH="false" flipV="false" rot="0">
                <a:off x="389765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2" name="Shape 112"/>
              <p:cNvSpPr txBox="false"/>
              <p:nvPr isPhoto="false"/>
            </p:nvSpPr>
            <p:spPr>
              <a:xfrm flipH="false" flipV="false" rot="0">
                <a:off x="412450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3" name="Shape 113"/>
              <p:cNvSpPr txBox="false"/>
              <p:nvPr isPhoto="false"/>
            </p:nvSpPr>
            <p:spPr>
              <a:xfrm flipH="false" flipV="false" rot="0">
                <a:off x="435135" y="515563"/>
                <a:ext cx="3093" cy="3093"/>
              </a:xfrm>
              <a:custGeom>
                <a:avLst/>
                <a:gdLst>
                  <a:gd fmla="*/ 0 w 10" name="T0"/>
                  <a:gd fmla="*/ 0 h 8" name="T1"/>
                  <a:gd fmla="*/ 10 w 10" name="T2"/>
                  <a:gd fmla="*/ 0 h 8" name="T3"/>
                  <a:gd fmla="*/ 0 w 10" name="T4"/>
                  <a:gd fmla="*/ 0 h 8" name="T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" name="ODFRight"/>
                  <a:gd fmla="val 8" name="ODFBottom"/>
                  <a:gd fmla="val 10" name="ODFWidth"/>
                  <a:gd fmla="val 8" name="ODFHeight"/>
                </a:gdLst>
                <a:rect b="OXMLTextRectB" l="OXMLTextRectL" r="OXMLTextRectR" t="OXMLTextRectT"/>
                <a:pathLst>
                  <a:path fill="norm" h="8" stroke="true" w="10">
                    <a:moveTo>
                      <a:pt x="0" y="0"/>
                    </a:moveTo>
                    <a:cubicBezTo>
                      <a:pt x="3" y="0"/>
                      <a:pt x="7" y="0"/>
                      <a:pt x="10" y="0"/>
                    </a:cubicBezTo>
                    <a:cubicBezTo>
                      <a:pt x="7" y="8"/>
                      <a:pt x="3" y="8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4" name="Shape 114"/>
              <p:cNvSpPr txBox="false"/>
              <p:nvPr isPhoto="false"/>
            </p:nvSpPr>
            <p:spPr>
              <a:xfrm flipH="false" flipV="false" rot="0">
                <a:off x="460913" y="468131"/>
                <a:ext cx="2062" cy="2062"/>
              </a:xfrm>
              <a:custGeom>
                <a:avLst/>
                <a:gdLst>
                  <a:gd fmla="*/ 0 w 5" name="T0"/>
                  <a:gd fmla="*/ 6 h 6" name="T1"/>
                  <a:gd fmla="*/ 0 w 5" name="T2"/>
                  <a:gd fmla="*/ 0 h 6" name="T3"/>
                  <a:gd fmla="*/ 5 w 5" name="T4"/>
                  <a:gd fmla="*/ 3 h 6" name="T5"/>
                  <a:gd fmla="*/ 0 w 5" name="T6"/>
                  <a:gd fmla="*/ 6 h 6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" name="ODFRight"/>
                  <a:gd fmla="val 6" name="ODFBottom"/>
                  <a:gd fmla="val 5" name="ODFWidth"/>
                  <a:gd fmla="val 6" name="ODFHeight"/>
                </a:gdLst>
                <a:rect b="OXMLTextRectB" l="OXMLTextRectL" r="OXMLTextRectR" t="OXMLTextRectT"/>
                <a:pathLst>
                  <a:path fill="norm" h="6" stroke="true" w="5">
                    <a:moveTo>
                      <a:pt x="0" y="6"/>
                    </a:moveTo>
                    <a:cubicBezTo>
                      <a:pt x="0" y="4"/>
                      <a:pt x="0" y="2"/>
                      <a:pt x="0" y="0"/>
                    </a:cubicBezTo>
                    <a:cubicBezTo>
                      <a:pt x="2" y="1"/>
                      <a:pt x="3" y="2"/>
                      <a:pt x="5" y="3"/>
                    </a:cubicBezTo>
                    <a:cubicBezTo>
                      <a:pt x="3" y="4"/>
                      <a:pt x="2" y="5"/>
                      <a:pt x="0" y="6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5" name="Shape 115"/>
              <p:cNvSpPr txBox="false"/>
              <p:nvPr isPhoto="false"/>
            </p:nvSpPr>
            <p:spPr>
              <a:xfrm flipH="false" flipV="false" rot="0">
                <a:off x="115486" y="515563"/>
                <a:ext cx="2062" cy="1031"/>
              </a:xfrm>
              <a:custGeom>
                <a:avLst/>
                <a:gdLst>
                  <a:gd fmla="*/ 0 w 5" name="T0"/>
                  <a:gd fmla="*/ 0 h 5" name="T1"/>
                  <a:gd fmla="*/ 5 w 5" name="T2"/>
                  <a:gd fmla="*/ 1 h 5" name="T3"/>
                  <a:gd fmla="*/ 1 w 5" name="T4"/>
                  <a:gd fmla="*/ 5 h 5" name="T5"/>
                  <a:gd fmla="*/ 0 w 5" name="T6"/>
                  <a:gd fmla="*/ 0 h 5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" name="ODFRight"/>
                  <a:gd fmla="val 5" name="ODFBottom"/>
                  <a:gd fmla="val 5" name="ODFWidth"/>
                  <a:gd fmla="val 5" name="ODFHeight"/>
                </a:gdLst>
                <a:rect b="OXMLTextRectB" l="OXMLTextRectL" r="OXMLTextRectR" t="OXMLTextRectT"/>
                <a:pathLst>
                  <a:path fill="norm" h="5" stroke="true" w="5">
                    <a:moveTo>
                      <a:pt x="0" y="0"/>
                    </a:moveTo>
                    <a:cubicBezTo>
                      <a:pt x="2" y="0"/>
                      <a:pt x="3" y="1"/>
                      <a:pt x="5" y="1"/>
                    </a:cubicBezTo>
                    <a:cubicBezTo>
                      <a:pt x="4" y="3"/>
                      <a:pt x="2" y="4"/>
                      <a:pt x="1" y="5"/>
                    </a:cubicBezTo>
                    <a:cubicBezTo>
                      <a:pt x="1" y="3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6" name="Shape 116"/>
              <p:cNvSpPr txBox="false"/>
              <p:nvPr isPhoto="false"/>
            </p:nvSpPr>
            <p:spPr>
              <a:xfrm flipH="false" flipV="false" rot="0">
                <a:off x="460913" y="490816"/>
                <a:ext cx="2062" cy="2062"/>
              </a:xfrm>
              <a:custGeom>
                <a:avLst/>
                <a:gdLst>
                  <a:gd fmla="*/ 0 w 5" name="T0"/>
                  <a:gd fmla="*/ 6 h 6" name="T1"/>
                  <a:gd fmla="*/ 0 w 5" name="T2"/>
                  <a:gd fmla="*/ 0 h 6" name="T3"/>
                  <a:gd fmla="*/ 5 w 5" name="T4"/>
                  <a:gd fmla="*/ 3 h 6" name="T5"/>
                  <a:gd fmla="*/ 0 w 5" name="T6"/>
                  <a:gd fmla="*/ 6 h 6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" name="ODFRight"/>
                  <a:gd fmla="val 6" name="ODFBottom"/>
                  <a:gd fmla="val 5" name="ODFWidth"/>
                  <a:gd fmla="val 6" name="ODFHeight"/>
                </a:gdLst>
                <a:rect b="OXMLTextRectB" l="OXMLTextRectL" r="OXMLTextRectR" t="OXMLTextRectT"/>
                <a:pathLst>
                  <a:path fill="norm" h="6" stroke="true" w="5">
                    <a:moveTo>
                      <a:pt x="0" y="6"/>
                    </a:moveTo>
                    <a:cubicBezTo>
                      <a:pt x="0" y="4"/>
                      <a:pt x="0" y="2"/>
                      <a:pt x="0" y="0"/>
                    </a:cubicBezTo>
                    <a:cubicBezTo>
                      <a:pt x="2" y="1"/>
                      <a:pt x="3" y="2"/>
                      <a:pt x="5" y="3"/>
                    </a:cubicBezTo>
                    <a:cubicBezTo>
                      <a:pt x="3" y="4"/>
                      <a:pt x="2" y="5"/>
                      <a:pt x="0" y="6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7" name="Shape 117"/>
              <p:cNvSpPr txBox="false"/>
              <p:nvPr isPhoto="false"/>
            </p:nvSpPr>
            <p:spPr>
              <a:xfrm flipH="false" flipV="false" rot="0">
                <a:off x="459882" y="515563"/>
                <a:ext cx="1031" cy="2062"/>
              </a:xfrm>
              <a:custGeom>
                <a:avLst/>
                <a:gdLst>
                  <a:gd fmla="*/ 0 w 5" name="T0"/>
                  <a:gd fmla="*/ 1 h 6" name="T1"/>
                  <a:gd fmla="*/ 5 w 5" name="T2"/>
                  <a:gd fmla="*/ 0 h 6" name="T3"/>
                  <a:gd fmla="*/ 3 w 5" name="T4"/>
                  <a:gd fmla="*/ 6 h 6" name="T5"/>
                  <a:gd fmla="*/ 0 w 5" name="T6"/>
                  <a:gd fmla="*/ 1 h 6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" name="ODFRight"/>
                  <a:gd fmla="val 6" name="ODFBottom"/>
                  <a:gd fmla="val 5" name="ODFWidth"/>
                  <a:gd fmla="val 6" name="ODFHeight"/>
                </a:gdLst>
                <a:rect b="OXMLTextRectB" l="OXMLTextRectL" r="OXMLTextRectR" t="OXMLTextRectT"/>
                <a:pathLst>
                  <a:path fill="norm" h="6" stroke="true" w="5">
                    <a:moveTo>
                      <a:pt x="0" y="1"/>
                    </a:moveTo>
                    <a:cubicBezTo>
                      <a:pt x="2" y="1"/>
                      <a:pt x="4" y="1"/>
                      <a:pt x="5" y="0"/>
                    </a:cubicBezTo>
                    <a:cubicBezTo>
                      <a:pt x="5" y="2"/>
                      <a:pt x="4" y="4"/>
                      <a:pt x="3" y="6"/>
                    </a:cubicBezTo>
                    <a:cubicBezTo>
                      <a:pt x="2" y="4"/>
                      <a:pt x="1" y="3"/>
                      <a:pt x="0" y="1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8" name="Shape 118"/>
              <p:cNvSpPr txBox="false"/>
              <p:nvPr isPhoto="false"/>
            </p:nvSpPr>
            <p:spPr>
              <a:xfrm flipH="false" flipV="false" rot="0">
                <a:off x="460913" y="514532"/>
                <a:ext cx="2062" cy="1031"/>
              </a:xfrm>
              <a:custGeom>
                <a:avLst/>
                <a:gdLst>
                  <a:gd fmla="*/ 0 w 6" name="T0"/>
                  <a:gd fmla="*/ 5 h 5" name="T1"/>
                  <a:gd fmla="*/ 1 w 6" name="T2"/>
                  <a:gd fmla="*/ 0 h 5" name="T3"/>
                  <a:gd fmla="*/ 6 w 6" name="T4"/>
                  <a:gd fmla="*/ 3 h 5" name="T5"/>
                  <a:gd fmla="*/ 0 w 6" name="T6"/>
                  <a:gd fmla="*/ 5 h 5" name="T7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" name="ODFRight"/>
                  <a:gd fmla="val 5" name="ODFBottom"/>
                  <a:gd fmla="val 6" name="ODFWidth"/>
                  <a:gd fmla="val 5" name="ODFHeight"/>
                </a:gdLst>
                <a:rect b="OXMLTextRectB" l="OXMLTextRectL" r="OXMLTextRectR" t="OXMLTextRectT"/>
                <a:pathLst>
                  <a:path fill="norm" h="5" stroke="true" w="6">
                    <a:moveTo>
                      <a:pt x="0" y="5"/>
                    </a:moveTo>
                    <a:cubicBezTo>
                      <a:pt x="1" y="4"/>
                      <a:pt x="1" y="2"/>
                      <a:pt x="1" y="0"/>
                    </a:cubicBezTo>
                    <a:cubicBezTo>
                      <a:pt x="3" y="1"/>
                      <a:pt x="4" y="2"/>
                      <a:pt x="6" y="3"/>
                    </a:cubicBezTo>
                    <a:cubicBezTo>
                      <a:pt x="4" y="4"/>
                      <a:pt x="2" y="5"/>
                      <a:pt x="0" y="5"/>
                    </a:cubicBezTo>
                    <a:close/>
                  </a:path>
                </a:pathLst>
              </a:custGeom>
              <a:solidFill>
                <a:srgbClr val="F9DBAC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19" name="Shape 119"/>
              <p:cNvSpPr txBox="false"/>
              <p:nvPr isPhoto="false"/>
            </p:nvSpPr>
            <p:spPr>
              <a:xfrm flipH="false" flipV="false" rot="0">
                <a:off x="346458" y="433073"/>
                <a:ext cx="71147" cy="18560"/>
              </a:xfrm>
              <a:custGeom>
                <a:avLst/>
                <a:gdLst>
                  <a:gd fmla="*/ 125 w 247" name="T0"/>
                  <a:gd fmla="*/ 0 h 64" name="T1"/>
                  <a:gd fmla="*/ 211 w 247" name="T2"/>
                  <a:gd fmla="*/ 0 h 64" name="T3"/>
                  <a:gd fmla="*/ 247 w 247" name="T4"/>
                  <a:gd fmla="*/ 33 h 64" name="T5"/>
                  <a:gd fmla="*/ 210 w 247" name="T6"/>
                  <a:gd fmla="*/ 63 h 64" name="T7"/>
                  <a:gd fmla="*/ 39 w 247" name="T8"/>
                  <a:gd fmla="*/ 63 h 64" name="T9"/>
                  <a:gd fmla="*/ 1 w 247" name="T10"/>
                  <a:gd fmla="*/ 32 h 64" name="T11"/>
                  <a:gd fmla="*/ 39 w 247" name="T12"/>
                  <a:gd fmla="*/ 0 h 64" name="T13"/>
                  <a:gd fmla="*/ 125 w 247" name="T14"/>
                  <a:gd fmla="*/ 0 h 64" name="T15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47" name="ODFRight"/>
                  <a:gd fmla="val 64" name="ODFBottom"/>
                  <a:gd fmla="val 247" name="ODFWidth"/>
                  <a:gd fmla="val 64" name="ODFHeight"/>
                </a:gdLst>
                <a:rect b="OXMLTextRectB" l="OXMLTextRectL" r="OXMLTextRectR" t="OXMLTextRectT"/>
                <a:pathLst>
                  <a:path fill="norm" h="64" stroke="true" w="247">
                    <a:moveTo>
                      <a:pt x="125" y="0"/>
                    </a:moveTo>
                    <a:cubicBezTo>
                      <a:pt x="153" y="0"/>
                      <a:pt x="182" y="0"/>
                      <a:pt x="211" y="0"/>
                    </a:cubicBezTo>
                    <a:cubicBezTo>
                      <a:pt x="234" y="0"/>
                      <a:pt x="247" y="13"/>
                      <a:pt x="247" y="33"/>
                    </a:cubicBezTo>
                    <a:cubicBezTo>
                      <a:pt x="246" y="52"/>
                      <a:pt x="233" y="63"/>
                      <a:pt x="210" y="63"/>
                    </a:cubicBezTo>
                    <a:cubicBezTo>
                      <a:pt x="153" y="64"/>
                      <a:pt x="96" y="64"/>
                      <a:pt x="39" y="63"/>
                    </a:cubicBezTo>
                    <a:cubicBezTo>
                      <a:pt x="14" y="63"/>
                      <a:pt x="1" y="52"/>
                      <a:pt x="1" y="32"/>
                    </a:cubicBezTo>
                    <a:cubicBezTo>
                      <a:pt x="0" y="11"/>
                      <a:pt x="13" y="0"/>
                      <a:pt x="39" y="0"/>
                    </a:cubicBezTo>
                    <a:cubicBezTo>
                      <a:pt x="68" y="0"/>
                      <a:pt x="96" y="0"/>
                      <a:pt x="125" y="0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20" name="Shape 120"/>
              <p:cNvSpPr txBox="false"/>
              <p:nvPr isPhoto="false"/>
            </p:nvSpPr>
            <p:spPr>
              <a:xfrm flipH="false" flipV="false" rot="0">
                <a:off x="144357" y="468131"/>
                <a:ext cx="17528" cy="17529"/>
              </a:xfrm>
              <a:custGeom>
                <a:avLst/>
                <a:gdLst>
                  <a:gd fmla="*/ 0 w 61" name="T0"/>
                  <a:gd fmla="*/ 0 h 61" name="T1"/>
                  <a:gd fmla="*/ 61 w 61" name="T2"/>
                  <a:gd fmla="*/ 0 h 61" name="T3"/>
                  <a:gd fmla="*/ 61 w 61" name="T4"/>
                  <a:gd fmla="*/ 61 h 61" name="T5"/>
                  <a:gd fmla="*/ 0 w 61" name="T6"/>
                  <a:gd fmla="*/ 61 h 61" name="T7"/>
                  <a:gd fmla="*/ 0 w 61" name="T8"/>
                  <a:gd fmla="*/ 0 h 61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1" name="ODFRight"/>
                  <a:gd fmla="val 61" name="ODFBottom"/>
                  <a:gd fmla="val 61" name="ODFWidth"/>
                  <a:gd fmla="val 61" name="ODFHeight"/>
                </a:gdLst>
                <a:rect b="OXMLTextRectB" l="OXMLTextRectL" r="OXMLTextRectR" t="OXMLTextRectT"/>
                <a:pathLst>
                  <a:path fill="norm" h="61" stroke="true" w="61">
                    <a:moveTo>
                      <a:pt x="0" y="0"/>
                    </a:moveTo>
                    <a:cubicBezTo>
                      <a:pt x="21" y="0"/>
                      <a:pt x="41" y="0"/>
                      <a:pt x="61" y="0"/>
                    </a:cubicBezTo>
                    <a:cubicBezTo>
                      <a:pt x="61" y="21"/>
                      <a:pt x="61" y="40"/>
                      <a:pt x="61" y="61"/>
                    </a:cubicBezTo>
                    <a:cubicBezTo>
                      <a:pt x="41" y="61"/>
                      <a:pt x="21" y="61"/>
                      <a:pt x="0" y="61"/>
                    </a:cubicBezTo>
                    <a:cubicBezTo>
                      <a:pt x="0" y="41"/>
                      <a:pt x="0" y="22"/>
                      <a:pt x="0" y="0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21" name="Shape 121"/>
              <p:cNvSpPr txBox="false"/>
              <p:nvPr isPhoto="false"/>
            </p:nvSpPr>
            <p:spPr>
              <a:xfrm flipH="false" flipV="false" rot="0">
                <a:off x="191789" y="468131"/>
                <a:ext cx="17528" cy="17529"/>
              </a:xfrm>
              <a:custGeom>
                <a:avLst/>
                <a:gdLst>
                  <a:gd fmla="*/ 61 w 61" name="T0"/>
                  <a:gd fmla="*/ 61 h 61" name="T1"/>
                  <a:gd fmla="*/ 0 w 61" name="T2"/>
                  <a:gd fmla="*/ 61 h 61" name="T3"/>
                  <a:gd fmla="*/ 0 w 61" name="T4"/>
                  <a:gd fmla="*/ 0 h 61" name="T5"/>
                  <a:gd fmla="*/ 61 w 61" name="T6"/>
                  <a:gd fmla="*/ 0 h 61" name="T7"/>
                  <a:gd fmla="*/ 61 w 61" name="T8"/>
                  <a:gd fmla="*/ 61 h 61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1" name="ODFRight"/>
                  <a:gd fmla="val 61" name="ODFBottom"/>
                  <a:gd fmla="val 61" name="ODFWidth"/>
                  <a:gd fmla="val 61" name="ODFHeight"/>
                </a:gdLst>
                <a:rect b="OXMLTextRectB" l="OXMLTextRectL" r="OXMLTextRectR" t="OXMLTextRectT"/>
                <a:pathLst>
                  <a:path fill="norm" h="61" stroke="true" w="61">
                    <a:moveTo>
                      <a:pt x="61" y="61"/>
                    </a:moveTo>
                    <a:cubicBezTo>
                      <a:pt x="40" y="61"/>
                      <a:pt x="20" y="61"/>
                      <a:pt x="0" y="61"/>
                    </a:cubicBezTo>
                    <a:cubicBezTo>
                      <a:pt x="0" y="40"/>
                      <a:pt x="0" y="21"/>
                      <a:pt x="0" y="0"/>
                    </a:cubicBezTo>
                    <a:cubicBezTo>
                      <a:pt x="20" y="0"/>
                      <a:pt x="40" y="0"/>
                      <a:pt x="61" y="0"/>
                    </a:cubicBezTo>
                    <a:cubicBezTo>
                      <a:pt x="61" y="20"/>
                      <a:pt x="61" y="40"/>
                      <a:pt x="61" y="61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hidden="false" id="122" name="Shape 122"/>
              <p:cNvSpPr txBox="false"/>
              <p:nvPr isPhoto="false"/>
            </p:nvSpPr>
            <p:spPr>
              <a:xfrm flipH="false" flipV="false" rot="0">
                <a:off x="239221" y="469162"/>
                <a:ext cx="16497" cy="16498"/>
              </a:xfrm>
              <a:custGeom>
                <a:avLst/>
                <a:gdLst>
                  <a:gd fmla="*/ 61 w 61" name="T0"/>
                  <a:gd fmla="*/ 0 h 59" name="T1"/>
                  <a:gd fmla="*/ 61 w 61" name="T2"/>
                  <a:gd fmla="*/ 59 h 59" name="T3"/>
                  <a:gd fmla="*/ 0 w 61" name="T4"/>
                  <a:gd fmla="*/ 59 h 59" name="T5"/>
                  <a:gd fmla="*/ 0 w 61" name="T6"/>
                  <a:gd fmla="*/ 0 h 59" name="T7"/>
                  <a:gd fmla="*/ 61 w 61" name="T8"/>
                  <a:gd fmla="*/ 0 h 59" name="T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61" name="ODFRight"/>
                  <a:gd fmla="val 59" name="ODFBottom"/>
                  <a:gd fmla="val 61" name="ODFWidth"/>
                  <a:gd fmla="val 59" name="ODFHeight"/>
                </a:gdLst>
                <a:rect b="OXMLTextRectB" l="OXMLTextRectL" r="OXMLTextRectR" t="OXMLTextRectT"/>
                <a:pathLst>
                  <a:path fill="norm" h="59" stroke="true" w="61">
                    <a:moveTo>
                      <a:pt x="61" y="0"/>
                    </a:moveTo>
                    <a:cubicBezTo>
                      <a:pt x="61" y="20"/>
                      <a:pt x="61" y="39"/>
                      <a:pt x="61" y="59"/>
                    </a:cubicBezTo>
                    <a:cubicBezTo>
                      <a:pt x="41" y="59"/>
                      <a:pt x="21" y="59"/>
                      <a:pt x="0" y="59"/>
                    </a:cubicBezTo>
                    <a:cubicBezTo>
                      <a:pt x="0" y="40"/>
                      <a:pt x="0" y="20"/>
                      <a:pt x="0" y="0"/>
                    </a:cubicBezTo>
                    <a:cubicBezTo>
                      <a:pt x="20" y="0"/>
                      <a:pt x="40" y="0"/>
                      <a:pt x="61" y="0"/>
                    </a:cubicBezTo>
                    <a:close/>
                  </a:path>
                </a:pathLst>
              </a:custGeom>
              <a:solidFill>
                <a:srgbClr val="1B3852"/>
              </a:solidFill>
              <a:ln>
                <a:noFill/>
              </a:ln>
            </p:spPr>
            <p:txBody>
              <a:bodyPr anchor="t" bIns="45720" lIns="91440" rIns="91440" tIns="45720" vert="horz" wrap="square"/>
              <a:p>
                <a:pPr algn="l" indent="0" marL="0">
                  <a:lnSpc>
                    <a:spcPts val="1600"/>
                  </a:lnSpc>
                </a:pPr>
                <a:endParaRPr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hidden="false" id="123" name="Shape 123"/>
            <p:cNvSpPr txBox="false"/>
            <p:nvPr isPhoto="false"/>
          </p:nvSpPr>
          <p:spPr>
            <a:xfrm flipH="false" flipV="false" rot="0">
              <a:off x="0" y="599359"/>
              <a:ext cx="2351980" cy="502702"/>
            </a:xfrm>
            <a:prstGeom prst="rect">
              <a:avLst/>
            </a:prstGeom>
          </p:spPr>
          <p:txBody>
            <a:bodyPr bIns="45720" lIns="91440" rIns="91440" tIns="45720" wrap="square">
              <a:spAutoFit/>
            </a:bodyPr>
            <a:p>
              <a:pPr algn="ctr" indent="0" marL="0">
                <a:lnSpc>
                  <a:spcPts val="1600"/>
                </a:lnSpc>
              </a:pPr>
              <a:r>
                <a: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rPr>
                <a:t>по этике и деонтологии медицинского персонала</a:t>
              </a:r>
              <a:endParaRPr sz="14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hidden="false" id="124" name="Shape 124"/>
          <p:cNvSpPr txBox="true"/>
          <p:nvPr isPhoto="false"/>
        </p:nvSpPr>
        <p:spPr>
          <a:xfrm flipH="false" flipV="false" rot="0">
            <a:off x="3172926" y="2128792"/>
            <a:ext cx="6708372" cy="307776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ctr" indent="0" lvl="0" marL="0">
              <a:defRPr b="true" sz="18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1400">
                <a:solidFill>
                  <a:srgbClr val="D73232"/>
                </a:solidFill>
              </a:rPr>
              <a:t>НЕОБХОДИМО ОБРАТИТЬСЯ</a:t>
            </a:r>
            <a:endParaRPr sz="1400">
              <a:solidFill>
                <a:srgbClr val="D73232"/>
              </a:solidFill>
            </a:endParaRPr>
          </a:p>
        </p:txBody>
      </p:sp>
      <p:grpSp>
        <p:nvGrpSpPr>
          <p:cNvPr hidden="false" id="125" name="Shape 125"/>
          <p:cNvGrpSpPr/>
          <p:nvPr isPhoto="false"/>
        </p:nvGrpSpPr>
        <p:grpSpPr>
          <a:xfrm flipH="false" flipV="false" rot="0">
            <a:off x="3146796" y="3001488"/>
            <a:ext cx="6734502" cy="543984"/>
            <a:chOff x="0" y="0"/>
            <a:chExt cx="6734502" cy="543984"/>
          </a:xfrm>
        </p:grpSpPr>
        <p:sp>
          <p:nvSpPr>
            <p:cNvPr hidden="false" id="126" name="Shape 126"/>
            <p:cNvSpPr txBox="false"/>
            <p:nvPr isPhoto="false"/>
          </p:nvSpPr>
          <p:spPr>
            <a:xfrm flipH="false" flipV="false" rot="0">
              <a:off x="0" y="0"/>
              <a:ext cx="6734502" cy="543984"/>
            </a:xfrm>
            <a:prstGeom prst="roundRect">
              <a:avLst>
                <a:gd fmla="val 19601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 bIns="45720" lIns="91440" rIns="91440" tIns="45720"/>
            <a:p>
              <a:pPr algn="ctr" indent="0" marL="0"/>
              <a:endParaRPr sz="1800">
                <a:solidFill>
                  <a:srgbClr val="FFFFFF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hidden="false" id="127" name="Shape 127"/>
            <p:cNvGrpSpPr/>
            <p:nvPr isPhoto="false"/>
          </p:nvGrpSpPr>
          <p:grpSpPr>
            <a:xfrm flipH="false" flipV="false" rot="0">
              <a:off x="193190" y="78467"/>
              <a:ext cx="6382058" cy="378197"/>
              <a:chOff x="0" y="0"/>
              <a:chExt cx="6382058" cy="378197"/>
            </a:xfrm>
          </p:grpSpPr>
          <p:grpSp>
            <p:nvGrpSpPr>
              <p:cNvPr hidden="false" id="128" name="Shape 128"/>
              <p:cNvGrpSpPr/>
              <p:nvPr isPhoto="false"/>
            </p:nvGrpSpPr>
            <p:grpSpPr>
              <a:xfrm flipH="false" flipV="false" rot="0">
                <a:off x="0" y="0"/>
                <a:ext cx="450297" cy="378197"/>
                <a:chOff x="0" y="0"/>
                <a:chExt cx="450297" cy="378197"/>
              </a:xfrm>
            </p:grpSpPr>
            <p:sp>
              <p:nvSpPr>
                <p:cNvPr hidden="false" id="129" name="Shape 129"/>
                <p:cNvSpPr txBox="false"/>
                <p:nvPr isPhoto="false"/>
              </p:nvSpPr>
              <p:spPr>
                <a:xfrm flipH="false" flipV="false" rot="0">
                  <a:off x="1582" y="0"/>
                  <a:ext cx="448715" cy="3781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0" name="Shape 130"/>
                <p:cNvSpPr txBox="false"/>
                <p:nvPr isPhoto="false"/>
              </p:nvSpPr>
              <p:spPr>
                <a:xfrm flipH="false" flipV="false" rot="0">
                  <a:off x="34029" y="0"/>
                  <a:ext cx="383030" cy="378197"/>
                </a:xfrm>
                <a:custGeom>
                  <a:avLst/>
                  <a:gdLst>
                    <a:gd fmla="*/ 1741 w 1751" name="T0"/>
                    <a:gd fmla="*/ 1575 h 2048" name="T1"/>
                    <a:gd fmla="*/ 1236 w 1751" name="T2"/>
                    <a:gd fmla="*/ 1149 h 2048" name="T3"/>
                    <a:gd fmla="*/ 1132 w 1751" name="T4"/>
                    <a:gd fmla="*/ 1133 h 2048" name="T5"/>
                    <a:gd fmla="*/ 1278 w 1751" name="T6"/>
                    <a:gd fmla="*/ 888 h 2048" name="T7"/>
                    <a:gd fmla="*/ 1367 w 1751" name="T8"/>
                    <a:gd fmla="*/ 764 h 2048" name="T9"/>
                    <a:gd fmla="*/ 1372 w 1751" name="T10"/>
                    <a:gd fmla="*/ 281 h 2048" name="T11"/>
                    <a:gd fmla="*/ 1154 w 1751" name="T12"/>
                    <a:gd fmla="*/ 40 h 2048" name="T13"/>
                    <a:gd fmla="*/ 974 w 1751" name="T14"/>
                    <a:gd fmla="*/ 3 h 2048" name="T15"/>
                    <a:gd fmla="*/ 790 w 1751" name="T16"/>
                    <a:gd fmla="*/ 0 h 2048" name="T17"/>
                    <a:gd fmla="*/ 632 w 1751" name="T18"/>
                    <a:gd fmla="*/ 32 h 2048" name="T19"/>
                    <a:gd fmla="*/ 606 w 1751" name="T20"/>
                    <a:gd fmla="*/ 40 h 2048" name="T21"/>
                    <a:gd fmla="*/ 528 w 1751" name="T22"/>
                    <a:gd fmla="*/ 78 h 2048" name="T23"/>
                    <a:gd fmla="*/ 383 w 1751" name="T24"/>
                    <a:gd fmla="*/ 766 h 2048" name="T25"/>
                    <a:gd fmla="*/ 469 w 1751" name="T26"/>
                    <a:gd fmla="*/ 872 h 2048" name="T27"/>
                    <a:gd fmla="*/ 645 w 1751" name="T28"/>
                    <a:gd fmla="*/ 1148 h 2048" name="T29"/>
                    <a:gd fmla="*/ 384 w 1751" name="T30"/>
                    <a:gd fmla="*/ 1169 h 2048" name="T31"/>
                    <a:gd fmla="*/ 15 w 1751" name="T32"/>
                    <a:gd fmla="*/ 1575 h 2048" name="T33"/>
                    <a:gd fmla="*/ 26 w 1751" name="T34"/>
                    <a:gd fmla="*/ 2048 h 2048" name="T35"/>
                    <a:gd fmla="*/ 1749 w 1751" name="T36"/>
                    <a:gd fmla="*/ 2001 h 2048" name="T37"/>
                    <a:gd fmla="*/ 528 w 1751" name="T38"/>
                    <a:gd fmla="*/ 154 h 2048" name="T39"/>
                    <a:gd fmla="*/ 1129 w 1751" name="T40"/>
                    <a:gd fmla="*/ 104 h 2048" name="T41"/>
                    <a:gd fmla="*/ 1311 w 1751" name="T42"/>
                    <a:gd fmla="*/ 322 h 2048" name="T43"/>
                    <a:gd fmla="*/ 861 w 1751" name="T44"/>
                    <a:gd fmla="*/ 196 h 2048" name="T45"/>
                    <a:gd fmla="*/ 446 w 1751" name="T46"/>
                    <a:gd fmla="*/ 322 h 2048" name="T47"/>
                    <a:gd fmla="*/ 1015 w 1751" name="T48"/>
                    <a:gd fmla="*/ 397 h 2048" name="T49"/>
                    <a:gd fmla="*/ 741 w 1751" name="T50"/>
                    <a:gd fmla="*/ 396 h 2048" name="T51"/>
                    <a:gd fmla="*/ 1015 w 1751" name="T52"/>
                    <a:gd fmla="*/ 397 h 2048" name="T53"/>
                    <a:gd fmla="*/ 591 w 1751" name="T54"/>
                    <a:gd fmla="*/ 1013 h 2048" name="T55"/>
                    <a:gd fmla="*/ 553 w 1751" name="T56"/>
                    <a:gd fmla="*/ 955 h 2048" name="T57"/>
                    <a:gd fmla="*/ 497 w 1751" name="T58"/>
                    <a:gd fmla="*/ 805 h 2048" name="T59"/>
                    <a:gd fmla="*/ 435 w 1751" name="T60"/>
                    <a:gd fmla="*/ 396 h 2048" name="T61"/>
                    <a:gd fmla="*/ 676 w 1751" name="T62"/>
                    <a:gd fmla="*/ 422 h 2048" name="T63"/>
                    <a:gd fmla="*/ 1080 w 1751" name="T64"/>
                    <a:gd fmla="*/ 421 h 2048" name="T65"/>
                    <a:gd fmla="*/ 1320 w 1751" name="T66"/>
                    <a:gd fmla="*/ 597 h 2048" name="T67"/>
                    <a:gd fmla="*/ 1256 w 1751" name="T68"/>
                    <a:gd fmla="*/ 804 h 2048" name="T69"/>
                    <a:gd fmla="*/ 1197 w 1751" name="T70"/>
                    <a:gd fmla="*/ 953 h 2048" name="T71"/>
                    <a:gd fmla="*/ 1164 w 1751" name="T72"/>
                    <a:gd fmla="*/ 1011 h 2048" name="T73"/>
                    <a:gd fmla="*/ 891 w 1751" name="T74"/>
                    <a:gd fmla="*/ 1146 h 2048" name="T75"/>
                    <a:gd fmla="*/ 1684 w 1751" name="T76"/>
                    <a:gd fmla="*/ 1970 h 2048" name="T77"/>
                    <a:gd fmla="*/ 72 w 1751" name="T78"/>
                    <a:gd fmla="*/ 1982 h 2048" name="T79"/>
                    <a:gd fmla="*/ 74 w 1751" name="T80"/>
                    <a:gd fmla="*/ 1626 h 2048" name="T81"/>
                    <a:gd fmla="*/ 705 w 1751" name="T82"/>
                    <a:gd fmla="*/ 1213 h 2048" name="T83"/>
                    <a:gd fmla="*/ 1015 w 1751" name="T84"/>
                    <a:gd fmla="*/ 1213 h 2048" name="T85"/>
                    <a:gd fmla="*/ 1493 w 1751" name="T86"/>
                    <a:gd fmla="*/ 1300 h 2048" name="T87"/>
                    <a:gd fmla="*/ 1684 w 1751" name="T88"/>
                    <a:gd fmla="*/ 1662 h 2048" name="T8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751" name="ODFRight"/>
                    <a:gd fmla="val 2048" name="ODFBottom"/>
                    <a:gd fmla="val 1751" name="ODFWidth"/>
                    <a:gd fmla="val 2048" name="ODFHeight"/>
                  </a:gdLst>
                  <a:rect b="OXMLTextRectB" l="OXMLTextRectL" r="OXMLTextRectR" t="OXMLTextRectT"/>
                  <a:pathLst>
                    <a:path fill="norm" h="2048" stroke="true" w="1751">
                      <a:moveTo>
                        <a:pt x="1746" y="1628"/>
                      </a:moveTo>
                      <a:cubicBezTo>
                        <a:pt x="1746" y="1610"/>
                        <a:pt x="1743" y="1593"/>
                        <a:pt x="1741" y="1575"/>
                      </a:cubicBezTo>
                      <a:cubicBezTo>
                        <a:pt x="1723" y="1492"/>
                        <a:pt x="1691" y="1415"/>
                        <a:pt x="1637" y="1348"/>
                      </a:cubicBezTo>
                      <a:cubicBezTo>
                        <a:pt x="1534" y="1221"/>
                        <a:pt x="1400" y="1154"/>
                        <a:pt x="1236" y="1149"/>
                      </a:cubicBezTo>
                      <a:cubicBezTo>
                        <a:pt x="1196" y="1148"/>
                        <a:pt x="1157" y="1149"/>
                        <a:pt x="1111" y="1149"/>
                      </a:cubicBezTo>
                      <a:cubicBezTo>
                        <a:pt x="1121" y="1141"/>
                        <a:pt x="1126" y="1137"/>
                        <a:pt x="1132" y="1133"/>
                      </a:cubicBezTo>
                      <a:cubicBezTo>
                        <a:pt x="1174" y="1106"/>
                        <a:pt x="1210" y="1071"/>
                        <a:pt x="1233" y="1027"/>
                      </a:cubicBezTo>
                      <a:cubicBezTo>
                        <a:pt x="1255" y="984"/>
                        <a:pt x="1274" y="937"/>
                        <a:pt x="1278" y="888"/>
                      </a:cubicBezTo>
                      <a:cubicBezTo>
                        <a:pt x="1280" y="872"/>
                        <a:pt x="1285" y="862"/>
                        <a:pt x="1301" y="855"/>
                      </a:cubicBezTo>
                      <a:cubicBezTo>
                        <a:pt x="1338" y="837"/>
                        <a:pt x="1360" y="806"/>
                        <a:pt x="1367" y="764"/>
                      </a:cubicBezTo>
                      <a:cubicBezTo>
                        <a:pt x="1390" y="638"/>
                        <a:pt x="1390" y="512"/>
                        <a:pt x="1379" y="385"/>
                      </a:cubicBezTo>
                      <a:cubicBezTo>
                        <a:pt x="1376" y="350"/>
                        <a:pt x="1376" y="316"/>
                        <a:pt x="1372" y="281"/>
                      </a:cubicBezTo>
                      <a:cubicBezTo>
                        <a:pt x="1359" y="180"/>
                        <a:pt x="1301" y="114"/>
                        <a:pt x="1214" y="69"/>
                      </a:cubicBezTo>
                      <a:cubicBezTo>
                        <a:pt x="1195" y="59"/>
                        <a:pt x="1174" y="50"/>
                        <a:pt x="1154" y="40"/>
                      </a:cubicBezTo>
                      <a:cubicBezTo>
                        <a:pt x="1148" y="41"/>
                        <a:pt x="1144" y="40"/>
                        <a:pt x="1140" y="36"/>
                      </a:cubicBezTo>
                      <a:cubicBezTo>
                        <a:pt x="1085" y="21"/>
                        <a:pt x="1030" y="8"/>
                        <a:pt x="974" y="3"/>
                      </a:cubicBezTo>
                      <a:cubicBezTo>
                        <a:pt x="973" y="3"/>
                        <a:pt x="971" y="1"/>
                        <a:pt x="970" y="0"/>
                      </a:cubicBezTo>
                      <a:cubicBezTo>
                        <a:pt x="790" y="0"/>
                        <a:pt x="790" y="0"/>
                        <a:pt x="790" y="0"/>
                      </a:cubicBezTo>
                      <a:cubicBezTo>
                        <a:pt x="768" y="9"/>
                        <a:pt x="744" y="7"/>
                        <a:pt x="721" y="12"/>
                      </a:cubicBezTo>
                      <a:cubicBezTo>
                        <a:pt x="692" y="19"/>
                        <a:pt x="662" y="25"/>
                        <a:pt x="632" y="32"/>
                      </a:cubicBezTo>
                      <a:cubicBezTo>
                        <a:pt x="628" y="36"/>
                        <a:pt x="623" y="37"/>
                        <a:pt x="618" y="36"/>
                      </a:cubicBezTo>
                      <a:cubicBezTo>
                        <a:pt x="615" y="41"/>
                        <a:pt x="611" y="41"/>
                        <a:pt x="606" y="40"/>
                      </a:cubicBezTo>
                      <a:cubicBezTo>
                        <a:pt x="606" y="40"/>
                        <a:pt x="606" y="40"/>
                        <a:pt x="606" y="40"/>
                      </a:cubicBezTo>
                      <a:cubicBezTo>
                        <a:pt x="581" y="54"/>
                        <a:pt x="553" y="63"/>
                        <a:pt x="528" y="78"/>
                      </a:cubicBezTo>
                      <a:cubicBezTo>
                        <a:pt x="453" y="122"/>
                        <a:pt x="405" y="183"/>
                        <a:pt x="389" y="270"/>
                      </a:cubicBezTo>
                      <a:cubicBezTo>
                        <a:pt x="358" y="435"/>
                        <a:pt x="353" y="600"/>
                        <a:pt x="383" y="766"/>
                      </a:cubicBezTo>
                      <a:cubicBezTo>
                        <a:pt x="391" y="808"/>
                        <a:pt x="417" y="837"/>
                        <a:pt x="455" y="855"/>
                      </a:cubicBezTo>
                      <a:cubicBezTo>
                        <a:pt x="462" y="859"/>
                        <a:pt x="469" y="861"/>
                        <a:pt x="469" y="872"/>
                      </a:cubicBezTo>
                      <a:cubicBezTo>
                        <a:pt x="477" y="982"/>
                        <a:pt x="531" y="1065"/>
                        <a:pt x="618" y="1129"/>
                      </a:cubicBezTo>
                      <a:cubicBezTo>
                        <a:pt x="625" y="1134"/>
                        <a:pt x="633" y="1140"/>
                        <a:pt x="645" y="1148"/>
                      </a:cubicBezTo>
                      <a:cubicBezTo>
                        <a:pt x="624" y="1148"/>
                        <a:pt x="609" y="1149"/>
                        <a:pt x="593" y="1148"/>
                      </a:cubicBezTo>
                      <a:cubicBezTo>
                        <a:pt x="523" y="1147"/>
                        <a:pt x="452" y="1147"/>
                        <a:pt x="384" y="1169"/>
                      </a:cubicBezTo>
                      <a:cubicBezTo>
                        <a:pt x="187" y="1233"/>
                        <a:pt x="64" y="1365"/>
                        <a:pt x="18" y="1567"/>
                      </a:cubicBezTo>
                      <a:cubicBezTo>
                        <a:pt x="17" y="1570"/>
                        <a:pt x="16" y="1572"/>
                        <a:pt x="15" y="1575"/>
                      </a:cubicBezTo>
                      <a:cubicBezTo>
                        <a:pt x="0" y="1720"/>
                        <a:pt x="11" y="1866"/>
                        <a:pt x="7" y="2011"/>
                      </a:cubicBezTo>
                      <a:cubicBezTo>
                        <a:pt x="7" y="2027"/>
                        <a:pt x="15" y="2038"/>
                        <a:pt x="26" y="2048"/>
                      </a:cubicBezTo>
                      <a:cubicBezTo>
                        <a:pt x="1726" y="2048"/>
                        <a:pt x="1726" y="2048"/>
                        <a:pt x="1726" y="2048"/>
                      </a:cubicBezTo>
                      <a:cubicBezTo>
                        <a:pt x="1743" y="2037"/>
                        <a:pt x="1749" y="2022"/>
                        <a:pt x="1749" y="2001"/>
                      </a:cubicBezTo>
                      <a:cubicBezTo>
                        <a:pt x="1747" y="1877"/>
                        <a:pt x="1751" y="1753"/>
                        <a:pt x="1746" y="1628"/>
                      </a:cubicBezTo>
                      <a:close/>
                      <a:moveTo>
                        <a:pt x="528" y="154"/>
                      </a:moveTo>
                      <a:cubicBezTo>
                        <a:pt x="586" y="111"/>
                        <a:pt x="652" y="92"/>
                        <a:pt x="722" y="78"/>
                      </a:cubicBezTo>
                      <a:cubicBezTo>
                        <a:pt x="860" y="52"/>
                        <a:pt x="996" y="59"/>
                        <a:pt x="1129" y="104"/>
                      </a:cubicBezTo>
                      <a:cubicBezTo>
                        <a:pt x="1167" y="117"/>
                        <a:pt x="1201" y="135"/>
                        <a:pt x="1233" y="159"/>
                      </a:cubicBezTo>
                      <a:cubicBezTo>
                        <a:pt x="1286" y="200"/>
                        <a:pt x="1306" y="256"/>
                        <a:pt x="1311" y="322"/>
                      </a:cubicBezTo>
                      <a:cubicBezTo>
                        <a:pt x="1233" y="339"/>
                        <a:pt x="1156" y="351"/>
                        <a:pt x="1079" y="359"/>
                      </a:cubicBezTo>
                      <a:cubicBezTo>
                        <a:pt x="1046" y="251"/>
                        <a:pt x="977" y="192"/>
                        <a:pt x="861" y="196"/>
                      </a:cubicBezTo>
                      <a:cubicBezTo>
                        <a:pt x="776" y="199"/>
                        <a:pt x="713" y="256"/>
                        <a:pt x="678" y="359"/>
                      </a:cubicBezTo>
                      <a:cubicBezTo>
                        <a:pt x="600" y="352"/>
                        <a:pt x="524" y="339"/>
                        <a:pt x="446" y="322"/>
                      </a:cubicBezTo>
                      <a:cubicBezTo>
                        <a:pt x="449" y="253"/>
                        <a:pt x="473" y="196"/>
                        <a:pt x="528" y="154"/>
                      </a:cubicBezTo>
                      <a:close/>
                      <a:moveTo>
                        <a:pt x="1015" y="397"/>
                      </a:moveTo>
                      <a:cubicBezTo>
                        <a:pt x="1015" y="474"/>
                        <a:pt x="953" y="536"/>
                        <a:pt x="877" y="535"/>
                      </a:cubicBezTo>
                      <a:cubicBezTo>
                        <a:pt x="800" y="534"/>
                        <a:pt x="740" y="473"/>
                        <a:pt x="741" y="396"/>
                      </a:cubicBezTo>
                      <a:cubicBezTo>
                        <a:pt x="741" y="317"/>
                        <a:pt x="801" y="259"/>
                        <a:pt x="881" y="260"/>
                      </a:cubicBezTo>
                      <a:cubicBezTo>
                        <a:pt x="956" y="260"/>
                        <a:pt x="1016" y="321"/>
                        <a:pt x="1015" y="397"/>
                      </a:cubicBezTo>
                      <a:close/>
                      <a:moveTo>
                        <a:pt x="590" y="1013"/>
                      </a:moveTo>
                      <a:cubicBezTo>
                        <a:pt x="590" y="1013"/>
                        <a:pt x="591" y="1013"/>
                        <a:pt x="591" y="1013"/>
                      </a:cubicBezTo>
                      <a:cubicBezTo>
                        <a:pt x="576" y="998"/>
                        <a:pt x="564" y="981"/>
                        <a:pt x="554" y="962"/>
                      </a:cubicBezTo>
                      <a:cubicBezTo>
                        <a:pt x="553" y="960"/>
                        <a:pt x="553" y="957"/>
                        <a:pt x="553" y="955"/>
                      </a:cubicBezTo>
                      <a:cubicBezTo>
                        <a:pt x="538" y="922"/>
                        <a:pt x="529" y="887"/>
                        <a:pt x="529" y="850"/>
                      </a:cubicBezTo>
                      <a:cubicBezTo>
                        <a:pt x="530" y="820"/>
                        <a:pt x="525" y="813"/>
                        <a:pt x="497" y="805"/>
                      </a:cubicBezTo>
                      <a:cubicBezTo>
                        <a:pt x="463" y="795"/>
                        <a:pt x="449" y="774"/>
                        <a:pt x="444" y="739"/>
                      </a:cubicBezTo>
                      <a:cubicBezTo>
                        <a:pt x="427" y="624"/>
                        <a:pt x="425" y="510"/>
                        <a:pt x="435" y="396"/>
                      </a:cubicBezTo>
                      <a:cubicBezTo>
                        <a:pt x="435" y="394"/>
                        <a:pt x="436" y="392"/>
                        <a:pt x="438" y="388"/>
                      </a:cubicBezTo>
                      <a:cubicBezTo>
                        <a:pt x="516" y="402"/>
                        <a:pt x="595" y="416"/>
                        <a:pt x="676" y="422"/>
                      </a:cubicBezTo>
                      <a:cubicBezTo>
                        <a:pt x="710" y="539"/>
                        <a:pt x="778" y="598"/>
                        <a:pt x="877" y="598"/>
                      </a:cubicBezTo>
                      <a:cubicBezTo>
                        <a:pt x="978" y="599"/>
                        <a:pt x="1045" y="540"/>
                        <a:pt x="1080" y="421"/>
                      </a:cubicBezTo>
                      <a:cubicBezTo>
                        <a:pt x="1158" y="413"/>
                        <a:pt x="1235" y="401"/>
                        <a:pt x="1313" y="384"/>
                      </a:cubicBezTo>
                      <a:cubicBezTo>
                        <a:pt x="1320" y="456"/>
                        <a:pt x="1323" y="526"/>
                        <a:pt x="1320" y="597"/>
                      </a:cubicBezTo>
                      <a:cubicBezTo>
                        <a:pt x="1317" y="650"/>
                        <a:pt x="1311" y="703"/>
                        <a:pt x="1303" y="755"/>
                      </a:cubicBezTo>
                      <a:cubicBezTo>
                        <a:pt x="1299" y="783"/>
                        <a:pt x="1279" y="796"/>
                        <a:pt x="1256" y="804"/>
                      </a:cubicBezTo>
                      <a:cubicBezTo>
                        <a:pt x="1225" y="814"/>
                        <a:pt x="1222" y="818"/>
                        <a:pt x="1221" y="851"/>
                      </a:cubicBezTo>
                      <a:cubicBezTo>
                        <a:pt x="1219" y="886"/>
                        <a:pt x="1213" y="921"/>
                        <a:pt x="1197" y="953"/>
                      </a:cubicBezTo>
                      <a:cubicBezTo>
                        <a:pt x="1197" y="953"/>
                        <a:pt x="1196" y="952"/>
                        <a:pt x="1195" y="952"/>
                      </a:cubicBezTo>
                      <a:cubicBezTo>
                        <a:pt x="1188" y="973"/>
                        <a:pt x="1177" y="993"/>
                        <a:pt x="1164" y="1011"/>
                      </a:cubicBezTo>
                      <a:cubicBezTo>
                        <a:pt x="1164" y="1012"/>
                        <a:pt x="1164" y="1012"/>
                        <a:pt x="1164" y="1012"/>
                      </a:cubicBezTo>
                      <a:cubicBezTo>
                        <a:pt x="1093" y="1097"/>
                        <a:pt x="1001" y="1143"/>
                        <a:pt x="891" y="1146"/>
                      </a:cubicBezTo>
                      <a:cubicBezTo>
                        <a:pt x="771" y="1149"/>
                        <a:pt x="671" y="1105"/>
                        <a:pt x="590" y="1013"/>
                      </a:cubicBezTo>
                      <a:close/>
                      <a:moveTo>
                        <a:pt x="1684" y="1970"/>
                      </a:moveTo>
                      <a:cubicBezTo>
                        <a:pt x="1684" y="1974"/>
                        <a:pt x="1684" y="1978"/>
                        <a:pt x="1684" y="1982"/>
                      </a:cubicBezTo>
                      <a:cubicBezTo>
                        <a:pt x="72" y="1982"/>
                        <a:pt x="72" y="1982"/>
                        <a:pt x="72" y="1982"/>
                      </a:cubicBezTo>
                      <a:cubicBezTo>
                        <a:pt x="72" y="1965"/>
                        <a:pt x="72" y="1949"/>
                        <a:pt x="72" y="1932"/>
                      </a:cubicBezTo>
                      <a:cubicBezTo>
                        <a:pt x="73" y="1830"/>
                        <a:pt x="68" y="1728"/>
                        <a:pt x="74" y="1626"/>
                      </a:cubicBezTo>
                      <a:cubicBezTo>
                        <a:pt x="87" y="1429"/>
                        <a:pt x="252" y="1251"/>
                        <a:pt x="448" y="1220"/>
                      </a:cubicBezTo>
                      <a:cubicBezTo>
                        <a:pt x="533" y="1207"/>
                        <a:pt x="619" y="1215"/>
                        <a:pt x="705" y="1213"/>
                      </a:cubicBezTo>
                      <a:cubicBezTo>
                        <a:pt x="717" y="1213"/>
                        <a:pt x="729" y="1213"/>
                        <a:pt x="741" y="1213"/>
                      </a:cubicBezTo>
                      <a:cubicBezTo>
                        <a:pt x="832" y="1211"/>
                        <a:pt x="924" y="1211"/>
                        <a:pt x="1015" y="1213"/>
                      </a:cubicBezTo>
                      <a:cubicBezTo>
                        <a:pt x="1102" y="1214"/>
                        <a:pt x="1190" y="1209"/>
                        <a:pt x="1277" y="1216"/>
                      </a:cubicBezTo>
                      <a:cubicBezTo>
                        <a:pt x="1357" y="1223"/>
                        <a:pt x="1427" y="1253"/>
                        <a:pt x="1493" y="1300"/>
                      </a:cubicBezTo>
                      <a:cubicBezTo>
                        <a:pt x="1591" y="1370"/>
                        <a:pt x="1650" y="1464"/>
                        <a:pt x="1676" y="1581"/>
                      </a:cubicBezTo>
                      <a:cubicBezTo>
                        <a:pt x="1681" y="1607"/>
                        <a:pt x="1684" y="1635"/>
                        <a:pt x="1684" y="1662"/>
                      </a:cubicBezTo>
                      <a:cubicBezTo>
                        <a:pt x="1684" y="1765"/>
                        <a:pt x="1684" y="1867"/>
                        <a:pt x="1684" y="197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1" name="Shape 131"/>
                <p:cNvSpPr txBox="false"/>
                <p:nvPr isPhoto="false"/>
              </p:nvSpPr>
              <p:spPr>
                <a:xfrm flipH="false" flipV="false" rot="0">
                  <a:off x="276984" y="7336"/>
                  <a:ext cx="173313" cy="283481"/>
                </a:xfrm>
                <a:custGeom>
                  <a:avLst/>
                  <a:gdLst>
                    <a:gd fmla="*/ 630 w 791" name="T0"/>
                    <a:gd fmla="*/ 1536 h 1536" name="T1"/>
                    <a:gd fmla="*/ 526 w 791" name="T2"/>
                    <a:gd fmla="*/ 1309 h 1536" name="T3"/>
                    <a:gd fmla="*/ 125 w 791" name="T4"/>
                    <a:gd fmla="*/ 1110 h 1536" name="T5"/>
                    <a:gd fmla="*/ 0 w 791" name="T6"/>
                    <a:gd fmla="*/ 1110 h 1536" name="T7"/>
                    <a:gd fmla="*/ 21 w 791" name="T8"/>
                    <a:gd fmla="*/ 1094 h 1536" name="T9"/>
                    <a:gd fmla="*/ 122 w 791" name="T10"/>
                    <a:gd fmla="*/ 988 h 1536" name="T11"/>
                    <a:gd fmla="*/ 167 w 791" name="T12"/>
                    <a:gd fmla="*/ 849 h 1536" name="T13"/>
                    <a:gd fmla="*/ 190 w 791" name="T14"/>
                    <a:gd fmla="*/ 816 h 1536" name="T15"/>
                    <a:gd fmla="*/ 256 w 791" name="T16"/>
                    <a:gd fmla="*/ 725 h 1536" name="T17"/>
                    <a:gd fmla="*/ 268 w 791" name="T18"/>
                    <a:gd fmla="*/ 346 h 1536" name="T19"/>
                    <a:gd fmla="*/ 261 w 791" name="T20"/>
                    <a:gd fmla="*/ 242 h 1536" name="T21"/>
                    <a:gd fmla="*/ 103 w 791" name="T22"/>
                    <a:gd fmla="*/ 30 h 1536" name="T23"/>
                    <a:gd fmla="*/ 42 w 791" name="T24"/>
                    <a:gd fmla="*/ 1 h 1536" name="T25"/>
                    <a:gd fmla="*/ 70 w 791" name="T26"/>
                    <a:gd fmla="*/ 7 h 1536" name="T27"/>
                    <a:gd fmla="*/ 438 w 791" name="T28"/>
                    <a:gd fmla="*/ 213 h 1536" name="T29"/>
                    <a:gd fmla="*/ 780 w 791" name="T30"/>
                    <a:gd fmla="*/ 837 h 1536" name="T31"/>
                    <a:gd fmla="*/ 791 w 791" name="T32"/>
                    <a:gd fmla="*/ 909 h 1536" name="T33"/>
                    <a:gd fmla="*/ 791 w 791" name="T34"/>
                    <a:gd fmla="*/ 1053 h 1536" name="T35"/>
                    <a:gd fmla="*/ 787 w 791" name="T36"/>
                    <a:gd fmla="*/ 1066 h 1536" name="T37"/>
                    <a:gd fmla="*/ 630 w 791" name="T38"/>
                    <a:gd fmla="*/ 1536 h 1536" name="T3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791" name="ODFRight"/>
                    <a:gd fmla="val 1536" name="ODFBottom"/>
                    <a:gd fmla="val 791" name="ODFWidth"/>
                    <a:gd fmla="val 1536" name="ODFHeight"/>
                  </a:gdLst>
                  <a:rect b="OXMLTextRectB" l="OXMLTextRectL" r="OXMLTextRectR" t="OXMLTextRectT"/>
                  <a:pathLst>
                    <a:path fill="norm" h="1536" stroke="true" w="791">
                      <a:moveTo>
                        <a:pt x="630" y="1536"/>
                      </a:moveTo>
                      <a:cubicBezTo>
                        <a:pt x="612" y="1453"/>
                        <a:pt x="580" y="1376"/>
                        <a:pt x="526" y="1309"/>
                      </a:cubicBezTo>
                      <a:cubicBezTo>
                        <a:pt x="423" y="1182"/>
                        <a:pt x="289" y="1115"/>
                        <a:pt x="125" y="1110"/>
                      </a:cubicBezTo>
                      <a:cubicBezTo>
                        <a:pt x="85" y="1109"/>
                        <a:pt x="46" y="1110"/>
                        <a:pt x="0" y="1110"/>
                      </a:cubicBezTo>
                      <a:cubicBezTo>
                        <a:pt x="10" y="1102"/>
                        <a:pt x="15" y="1098"/>
                        <a:pt x="21" y="1094"/>
                      </a:cubicBezTo>
                      <a:cubicBezTo>
                        <a:pt x="63" y="1067"/>
                        <a:pt x="99" y="1032"/>
                        <a:pt x="122" y="988"/>
                      </a:cubicBezTo>
                      <a:cubicBezTo>
                        <a:pt x="144" y="945"/>
                        <a:pt x="163" y="898"/>
                        <a:pt x="167" y="849"/>
                      </a:cubicBezTo>
                      <a:cubicBezTo>
                        <a:pt x="169" y="833"/>
                        <a:pt x="174" y="823"/>
                        <a:pt x="190" y="816"/>
                      </a:cubicBezTo>
                      <a:cubicBezTo>
                        <a:pt x="227" y="798"/>
                        <a:pt x="249" y="767"/>
                        <a:pt x="256" y="725"/>
                      </a:cubicBezTo>
                      <a:cubicBezTo>
                        <a:pt x="279" y="599"/>
                        <a:pt x="279" y="473"/>
                        <a:pt x="268" y="346"/>
                      </a:cubicBezTo>
                      <a:cubicBezTo>
                        <a:pt x="265" y="311"/>
                        <a:pt x="265" y="277"/>
                        <a:pt x="261" y="242"/>
                      </a:cubicBezTo>
                      <a:cubicBezTo>
                        <a:pt x="248" y="141"/>
                        <a:pt x="190" y="75"/>
                        <a:pt x="103" y="30"/>
                      </a:cubicBezTo>
                      <a:cubicBezTo>
                        <a:pt x="83" y="19"/>
                        <a:pt x="63" y="11"/>
                        <a:pt x="42" y="1"/>
                      </a:cubicBezTo>
                      <a:cubicBezTo>
                        <a:pt x="52" y="0"/>
                        <a:pt x="61" y="4"/>
                        <a:pt x="70" y="7"/>
                      </a:cubicBezTo>
                      <a:cubicBezTo>
                        <a:pt x="207" y="50"/>
                        <a:pt x="330" y="117"/>
                        <a:pt x="438" y="213"/>
                      </a:cubicBezTo>
                      <a:cubicBezTo>
                        <a:pt x="627" y="379"/>
                        <a:pt x="742" y="587"/>
                        <a:pt x="780" y="837"/>
                      </a:cubicBezTo>
                      <a:cubicBezTo>
                        <a:pt x="784" y="861"/>
                        <a:pt x="783" y="886"/>
                        <a:pt x="791" y="909"/>
                      </a:cubicBezTo>
                      <a:cubicBezTo>
                        <a:pt x="791" y="957"/>
                        <a:pt x="791" y="1005"/>
                        <a:pt x="791" y="1053"/>
                      </a:cubicBezTo>
                      <a:cubicBezTo>
                        <a:pt x="787" y="1056"/>
                        <a:pt x="787" y="1061"/>
                        <a:pt x="787" y="1066"/>
                      </a:cubicBezTo>
                      <a:cubicBezTo>
                        <a:pt x="774" y="1236"/>
                        <a:pt x="721" y="1392"/>
                        <a:pt x="630" y="1536"/>
                      </a:cubicBezTo>
                      <a:close/>
                    </a:path>
                  </a:pathLst>
                </a:cu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2" name="Shape 132"/>
                <p:cNvSpPr txBox="false"/>
                <p:nvPr isPhoto="false"/>
              </p:nvSpPr>
              <p:spPr>
                <a:xfrm flipH="false" flipV="false" rot="0">
                  <a:off x="0" y="7336"/>
                  <a:ext cx="173313" cy="283481"/>
                </a:xfrm>
                <a:custGeom>
                  <a:avLst/>
                  <a:gdLst>
                    <a:gd fmla="*/ 752 w 791" name="T0"/>
                    <a:gd fmla="*/ 0 h 1535" name="T1"/>
                    <a:gd fmla="*/ 674 w 791" name="T2"/>
                    <a:gd fmla="*/ 38 h 1535" name="T3"/>
                    <a:gd fmla="*/ 535 w 791" name="T4"/>
                    <a:gd fmla="*/ 230 h 1535" name="T5"/>
                    <a:gd fmla="*/ 529 w 791" name="T6"/>
                    <a:gd fmla="*/ 726 h 1535" name="T7"/>
                    <a:gd fmla="*/ 601 w 791" name="T8"/>
                    <a:gd fmla="*/ 815 h 1535" name="T9"/>
                    <a:gd fmla="*/ 615 w 791" name="T10"/>
                    <a:gd fmla="*/ 832 h 1535" name="T11"/>
                    <a:gd fmla="*/ 764 w 791" name="T12"/>
                    <a:gd fmla="*/ 1089 h 1535" name="T13"/>
                    <a:gd fmla="*/ 791 w 791" name="T14"/>
                    <a:gd fmla="*/ 1108 h 1535" name="T15"/>
                    <a:gd fmla="*/ 739 w 791" name="T16"/>
                    <a:gd fmla="*/ 1108 h 1535" name="T17"/>
                    <a:gd fmla="*/ 530 w 791" name="T18"/>
                    <a:gd fmla="*/ 1129 h 1535" name="T19"/>
                    <a:gd fmla="*/ 164 w 791" name="T20"/>
                    <a:gd fmla="*/ 1527 h 1535" name="T21"/>
                    <a:gd fmla="*/ 161 w 791" name="T22"/>
                    <a:gd fmla="*/ 1535 h 1535" name="T23"/>
                    <a:gd fmla="*/ 10 w 791" name="T24"/>
                    <a:gd fmla="*/ 1128 h 1535" name="T25"/>
                    <a:gd fmla="*/ 0 w 791" name="T26"/>
                    <a:gd fmla="*/ 1064 h 1535" name="T27"/>
                    <a:gd fmla="*/ 0 w 791" name="T28"/>
                    <a:gd fmla="*/ 904 h 1535" name="T29"/>
                    <a:gd fmla="*/ 4 w 791" name="T30"/>
                    <a:gd fmla="*/ 892 h 1535" name="T31"/>
                    <a:gd fmla="*/ 42 w 791" name="T32"/>
                    <a:gd fmla="*/ 696 h 1535" name="T33"/>
                    <a:gd fmla="*/ 672 w 791" name="T34"/>
                    <a:gd fmla="*/ 23 h 1535" name="T35"/>
                    <a:gd fmla="*/ 752 w 791" name="T36"/>
                    <a:gd fmla="*/ 0 h 1535" name="T37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791" name="ODFRight"/>
                    <a:gd fmla="val 1535" name="ODFBottom"/>
                    <a:gd fmla="val 791" name="ODFWidth"/>
                    <a:gd fmla="val 1535" name="ODFHeight"/>
                  </a:gdLst>
                  <a:rect b="OXMLTextRectB" l="OXMLTextRectL" r="OXMLTextRectR" t="OXMLTextRectT"/>
                  <a:pathLst>
                    <a:path fill="norm" h="1535" stroke="true" w="791">
                      <a:moveTo>
                        <a:pt x="752" y="0"/>
                      </a:moveTo>
                      <a:cubicBezTo>
                        <a:pt x="727" y="14"/>
                        <a:pt x="699" y="23"/>
                        <a:pt x="674" y="38"/>
                      </a:cubicBezTo>
                      <a:cubicBezTo>
                        <a:pt x="599" y="82"/>
                        <a:pt x="551" y="143"/>
                        <a:pt x="535" y="230"/>
                      </a:cubicBezTo>
                      <a:cubicBezTo>
                        <a:pt x="504" y="395"/>
                        <a:pt x="499" y="560"/>
                        <a:pt x="529" y="726"/>
                      </a:cubicBezTo>
                      <a:cubicBezTo>
                        <a:pt x="537" y="768"/>
                        <a:pt x="563" y="797"/>
                        <a:pt x="601" y="815"/>
                      </a:cubicBezTo>
                      <a:cubicBezTo>
                        <a:pt x="608" y="819"/>
                        <a:pt x="615" y="821"/>
                        <a:pt x="615" y="832"/>
                      </a:cubicBezTo>
                      <a:cubicBezTo>
                        <a:pt x="623" y="942"/>
                        <a:pt x="677" y="1025"/>
                        <a:pt x="764" y="1089"/>
                      </a:cubicBezTo>
                      <a:cubicBezTo>
                        <a:pt x="771" y="1094"/>
                        <a:pt x="779" y="1100"/>
                        <a:pt x="791" y="1108"/>
                      </a:cubicBezTo>
                      <a:cubicBezTo>
                        <a:pt x="770" y="1108"/>
                        <a:pt x="755" y="1109"/>
                        <a:pt x="739" y="1108"/>
                      </a:cubicBezTo>
                      <a:cubicBezTo>
                        <a:pt x="669" y="1107"/>
                        <a:pt x="598" y="1107"/>
                        <a:pt x="530" y="1129"/>
                      </a:cubicBezTo>
                      <a:cubicBezTo>
                        <a:pt x="333" y="1193"/>
                        <a:pt x="210" y="1325"/>
                        <a:pt x="164" y="1527"/>
                      </a:cubicBezTo>
                      <a:cubicBezTo>
                        <a:pt x="163" y="1530"/>
                        <a:pt x="162" y="1532"/>
                        <a:pt x="161" y="1535"/>
                      </a:cubicBezTo>
                      <a:cubicBezTo>
                        <a:pt x="82" y="1410"/>
                        <a:pt x="31" y="1275"/>
                        <a:pt x="10" y="1128"/>
                      </a:cubicBezTo>
                      <a:cubicBezTo>
                        <a:pt x="7" y="1107"/>
                        <a:pt x="9" y="1084"/>
                        <a:pt x="0" y="1064"/>
                      </a:cubicBezTo>
                      <a:cubicBezTo>
                        <a:pt x="0" y="1011"/>
                        <a:pt x="0" y="957"/>
                        <a:pt x="0" y="904"/>
                      </a:cubicBezTo>
                      <a:cubicBezTo>
                        <a:pt x="5" y="901"/>
                        <a:pt x="4" y="896"/>
                        <a:pt x="4" y="892"/>
                      </a:cubicBezTo>
                      <a:cubicBezTo>
                        <a:pt x="11" y="825"/>
                        <a:pt x="22" y="760"/>
                        <a:pt x="42" y="696"/>
                      </a:cubicBezTo>
                      <a:cubicBezTo>
                        <a:pt x="144" y="370"/>
                        <a:pt x="355" y="146"/>
                        <a:pt x="672" y="23"/>
                      </a:cubicBezTo>
                      <a:cubicBezTo>
                        <a:pt x="698" y="13"/>
                        <a:pt x="724" y="1"/>
                        <a:pt x="752" y="0"/>
                      </a:cubicBezTo>
                      <a:close/>
                    </a:path>
                  </a:pathLst>
                </a:cu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3" name="Shape 133"/>
                <p:cNvSpPr txBox="false"/>
                <p:nvPr isPhoto="false"/>
              </p:nvSpPr>
              <p:spPr>
                <a:xfrm flipH="false" flipV="false" rot="0">
                  <a:off x="49065" y="222782"/>
                  <a:ext cx="353749" cy="143408"/>
                </a:xfrm>
                <a:custGeom>
                  <a:avLst/>
                  <a:gdLst>
                    <a:gd fmla="*/ 947 w 1616" name="T0"/>
                    <a:gd fmla="*/ 6 h 775" name="T1"/>
                    <a:gd fmla="*/ 1209 w 1616" name="T2"/>
                    <a:gd fmla="*/ 9 h 775" name="T3"/>
                    <a:gd fmla="*/ 1425 w 1616" name="T4"/>
                    <a:gd fmla="*/ 93 h 775" name="T5"/>
                    <a:gd fmla="*/ 1608 w 1616" name="T6"/>
                    <a:gd fmla="*/ 374 h 775" name="T7"/>
                    <a:gd fmla="*/ 1616 w 1616" name="T8"/>
                    <a:gd fmla="*/ 455 h 775" name="T9"/>
                    <a:gd fmla="*/ 1616 w 1616" name="T10"/>
                    <a:gd fmla="*/ 763 h 775" name="T11"/>
                    <a:gd fmla="*/ 1616 w 1616" name="T12"/>
                    <a:gd fmla="*/ 775 h 775" name="T13"/>
                    <a:gd fmla="*/ 4 w 1616" name="T14"/>
                    <a:gd fmla="*/ 775 h 775" name="T15"/>
                    <a:gd fmla="*/ 4 w 1616" name="T16"/>
                    <a:gd fmla="*/ 725 h 775" name="T17"/>
                    <a:gd fmla="*/ 6 w 1616" name="T18"/>
                    <a:gd fmla="*/ 419 h 775" name="T19"/>
                    <a:gd fmla="*/ 380 w 1616" name="T20"/>
                    <a:gd fmla="*/ 13 h 775" name="T21"/>
                    <a:gd fmla="*/ 637 w 1616" name="T22"/>
                    <a:gd fmla="*/ 6 h 775" name="T23"/>
                    <a:gd fmla="*/ 673 w 1616" name="T24"/>
                    <a:gd fmla="*/ 6 h 775" name="T25"/>
                    <a:gd fmla="*/ 678 w 1616" name="T26"/>
                    <a:gd fmla="*/ 14 h 775" name="T27"/>
                    <a:gd fmla="*/ 742 w 1616" name="T28"/>
                    <a:gd fmla="*/ 121 h 775" name="T29"/>
                    <a:gd fmla="*/ 743 w 1616" name="T30"/>
                    <a:gd fmla="*/ 125 h 775" name="T31"/>
                    <a:gd fmla="*/ 673 w 1616" name="T32"/>
                    <a:gd fmla="*/ 439 h 775" name="T33"/>
                    <a:gd fmla="*/ 679 w 1616" name="T34"/>
                    <a:gd fmla="*/ 464 h 775" name="T35"/>
                    <a:gd fmla="*/ 796 w 1616" name="T36"/>
                    <a:gd fmla="*/ 584 h 775" name="T37"/>
                    <a:gd fmla="*/ 813 w 1616" name="T38"/>
                    <a:gd fmla="*/ 592 h 775" name="T39"/>
                    <a:gd fmla="*/ 942 w 1616" name="T40"/>
                    <a:gd fmla="*/ 463 h 775" name="T41"/>
                    <a:gd fmla="*/ 947 w 1616" name="T42"/>
                    <a:gd fmla="*/ 438 h 775" name="T43"/>
                    <a:gd fmla="*/ 884 w 1616" name="T44"/>
                    <a:gd fmla="*/ 143 h 775" name="T45"/>
                    <a:gd fmla="*/ 890 w 1616" name="T46"/>
                    <a:gd fmla="*/ 106 h 775" name="T47"/>
                    <a:gd fmla="*/ 942 w 1616" name="T48"/>
                    <a:gd fmla="*/ 14 h 775" name="T49"/>
                    <a:gd fmla="*/ 947 w 1616" name="T50"/>
                    <a:gd fmla="*/ 6 h 775" name="T51"/>
                    <a:gd fmla="*/ 1274 w 1616" name="T52"/>
                    <a:gd fmla="*/ 425 h 775" name="T53"/>
                    <a:gd fmla="*/ 1339 w 1616" name="T54"/>
                    <a:gd fmla="*/ 425 h 775" name="T55"/>
                    <a:gd fmla="*/ 1376 w 1616" name="T56"/>
                    <a:gd fmla="*/ 395 h 775" name="T57"/>
                    <a:gd fmla="*/ 1339 w 1616" name="T58"/>
                    <a:gd fmla="*/ 361 h 775" name="T59"/>
                    <a:gd fmla="*/ 1276 w 1616" name="T60"/>
                    <a:gd fmla="*/ 361 h 775" name="T61"/>
                    <a:gd fmla="*/ 1274 w 1616" name="T62"/>
                    <a:gd fmla="*/ 355 h 775" name="T63"/>
                    <a:gd fmla="*/ 1274 w 1616" name="T64"/>
                    <a:gd fmla="*/ 297 h 775" name="T65"/>
                    <a:gd fmla="*/ 1241 w 1616" name="T66"/>
                    <a:gd fmla="*/ 259 h 775" name="T67"/>
                    <a:gd fmla="*/ 1210 w 1616" name="T68"/>
                    <a:gd fmla="*/ 297 h 775" name="T69"/>
                    <a:gd fmla="*/ 1210 w 1616" name="T70"/>
                    <a:gd fmla="*/ 361 h 775" name="T71"/>
                    <a:gd fmla="*/ 1160 w 1616" name="T72"/>
                    <a:gd fmla="*/ 361 h 775" name="T73"/>
                    <a:gd fmla="*/ 1108 w 1616" name="T74"/>
                    <a:gd fmla="*/ 393 h 775" name="T75"/>
                    <a:gd fmla="*/ 1161 w 1616" name="T76"/>
                    <a:gd fmla="*/ 425 h 775" name="T77"/>
                    <a:gd fmla="*/ 1210 w 1616" name="T78"/>
                    <a:gd fmla="*/ 425 h 775" name="T79"/>
                    <a:gd fmla="*/ 1210 w 1616" name="T80"/>
                    <a:gd fmla="*/ 490 h 775" name="T81"/>
                    <a:gd fmla="*/ 1239 w 1616" name="T82"/>
                    <a:gd fmla="*/ 528 h 775" name="T83"/>
                    <a:gd fmla="*/ 1274 w 1616" name="T84"/>
                    <a:gd fmla="*/ 491 h 775" name="T85"/>
                    <a:gd fmla="*/ 1274 w 1616" name="T86"/>
                    <a:gd fmla="*/ 425 h 775" name="T87"/>
                    <a:gd fmla="*/ 429 w 1616" name="T88"/>
                    <a:gd fmla="*/ 512 h 775" name="T89"/>
                    <a:gd fmla="*/ 367 w 1616" name="T90"/>
                    <a:gd fmla="*/ 512 h 775" name="T91"/>
                    <a:gd fmla="*/ 367 w 1616" name="T92"/>
                    <a:gd fmla="*/ 574 h 775" name="T93"/>
                    <a:gd fmla="*/ 429 w 1616" name="T94"/>
                    <a:gd fmla="*/ 574 h 775" name="T95"/>
                    <a:gd fmla="*/ 429 w 1616" name="T96"/>
                    <a:gd fmla="*/ 512 h 775" name="T97"/>
                    <a:gd fmla="*/ 203 w 1616" name="T98"/>
                    <a:gd fmla="*/ 513 h 775" name="T99"/>
                    <a:gd fmla="*/ 203 w 1616" name="T100"/>
                    <a:gd fmla="*/ 574 h 775" name="T101"/>
                    <a:gd fmla="*/ 265 w 1616" name="T102"/>
                    <a:gd fmla="*/ 574 h 775" name="T103"/>
                    <a:gd fmla="*/ 265 w 1616" name="T104"/>
                    <a:gd fmla="*/ 513 h 775" name="T105"/>
                    <a:gd fmla="*/ 203 w 1616" name="T106"/>
                    <a:gd fmla="*/ 513 h 775" name="T107"/>
                    <a:gd fmla="*/ 530 w 1616" name="T108"/>
                    <a:gd fmla="*/ 513 h 775" name="T109"/>
                    <a:gd fmla="*/ 530 w 1616" name="T110"/>
                    <a:gd fmla="*/ 574 h 775" name="T111"/>
                    <a:gd fmla="*/ 591 w 1616" name="T112"/>
                    <a:gd fmla="*/ 574 h 775" name="T113"/>
                    <a:gd fmla="*/ 591 w 1616" name="T114"/>
                    <a:gd fmla="*/ 513 h 775" name="T115"/>
                    <a:gd fmla="*/ 530 w 1616" name="T116"/>
                    <a:gd fmla="*/ 513 h 775" name="T117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616" name="ODFRight"/>
                    <a:gd fmla="val 775" name="ODFBottom"/>
                    <a:gd fmla="val 1616" name="ODFWidth"/>
                    <a:gd fmla="val 775" name="ODFHeight"/>
                  </a:gdLst>
                  <a:rect b="OXMLTextRectB" l="OXMLTextRectL" r="OXMLTextRectR" t="OXMLTextRectT"/>
                  <a:pathLst>
                    <a:path fill="norm" h="775" stroke="true" w="1616">
                      <a:moveTo>
                        <a:pt x="947" y="6"/>
                      </a:moveTo>
                      <a:cubicBezTo>
                        <a:pt x="1034" y="7"/>
                        <a:pt x="1122" y="2"/>
                        <a:pt x="1209" y="9"/>
                      </a:cubicBezTo>
                      <a:cubicBezTo>
                        <a:pt x="1289" y="16"/>
                        <a:pt x="1359" y="46"/>
                        <a:pt x="1425" y="93"/>
                      </a:cubicBezTo>
                      <a:cubicBezTo>
                        <a:pt x="1523" y="163"/>
                        <a:pt x="1582" y="257"/>
                        <a:pt x="1608" y="374"/>
                      </a:cubicBezTo>
                      <a:cubicBezTo>
                        <a:pt x="1613" y="400"/>
                        <a:pt x="1616" y="428"/>
                        <a:pt x="1616" y="455"/>
                      </a:cubicBezTo>
                      <a:cubicBezTo>
                        <a:pt x="1616" y="558"/>
                        <a:pt x="1616" y="660"/>
                        <a:pt x="1616" y="763"/>
                      </a:cubicBezTo>
                      <a:cubicBezTo>
                        <a:pt x="1616" y="767"/>
                        <a:pt x="1616" y="771"/>
                        <a:pt x="1616" y="775"/>
                      </a:cubicBezTo>
                      <a:cubicBezTo>
                        <a:pt x="1078" y="775"/>
                        <a:pt x="542" y="775"/>
                        <a:pt x="4" y="775"/>
                      </a:cubicBezTo>
                      <a:cubicBezTo>
                        <a:pt x="4" y="758"/>
                        <a:pt x="4" y="742"/>
                        <a:pt x="4" y="725"/>
                      </a:cubicBezTo>
                      <a:cubicBezTo>
                        <a:pt x="5" y="623"/>
                        <a:pt x="0" y="521"/>
                        <a:pt x="6" y="419"/>
                      </a:cubicBezTo>
                      <a:cubicBezTo>
                        <a:pt x="19" y="222"/>
                        <a:pt x="184" y="44"/>
                        <a:pt x="380" y="13"/>
                      </a:cubicBezTo>
                      <a:cubicBezTo>
                        <a:pt x="465" y="0"/>
                        <a:pt x="551" y="8"/>
                        <a:pt x="637" y="6"/>
                      </a:cubicBezTo>
                      <a:cubicBezTo>
                        <a:pt x="649" y="6"/>
                        <a:pt x="661" y="6"/>
                        <a:pt x="673" y="6"/>
                      </a:cubicBezTo>
                      <a:cubicBezTo>
                        <a:pt x="675" y="9"/>
                        <a:pt x="676" y="11"/>
                        <a:pt x="678" y="14"/>
                      </a:cubicBezTo>
                      <a:cubicBezTo>
                        <a:pt x="698" y="50"/>
                        <a:pt x="719" y="86"/>
                        <a:pt x="742" y="121"/>
                      </a:cubicBezTo>
                      <a:cubicBezTo>
                        <a:pt x="742" y="122"/>
                        <a:pt x="743" y="124"/>
                        <a:pt x="743" y="125"/>
                      </a:cubicBezTo>
                      <a:cubicBezTo>
                        <a:pt x="720" y="230"/>
                        <a:pt x="696" y="334"/>
                        <a:pt x="673" y="439"/>
                      </a:cubicBezTo>
                      <a:cubicBezTo>
                        <a:pt x="670" y="449"/>
                        <a:pt x="671" y="456"/>
                        <a:pt x="679" y="464"/>
                      </a:cubicBezTo>
                      <a:cubicBezTo>
                        <a:pt x="717" y="504"/>
                        <a:pt x="759" y="541"/>
                        <a:pt x="796" y="584"/>
                      </a:cubicBezTo>
                      <a:cubicBezTo>
                        <a:pt x="800" y="589"/>
                        <a:pt x="805" y="592"/>
                        <a:pt x="813" y="592"/>
                      </a:cubicBezTo>
                      <a:cubicBezTo>
                        <a:pt x="856" y="549"/>
                        <a:pt x="899" y="506"/>
                        <a:pt x="942" y="463"/>
                      </a:cubicBezTo>
                      <a:cubicBezTo>
                        <a:pt x="950" y="455"/>
                        <a:pt x="950" y="448"/>
                        <a:pt x="947" y="438"/>
                      </a:cubicBezTo>
                      <a:cubicBezTo>
                        <a:pt x="926" y="340"/>
                        <a:pt x="906" y="241"/>
                        <a:pt x="884" y="143"/>
                      </a:cubicBezTo>
                      <a:cubicBezTo>
                        <a:pt x="881" y="129"/>
                        <a:pt x="883" y="118"/>
                        <a:pt x="890" y="106"/>
                      </a:cubicBezTo>
                      <a:cubicBezTo>
                        <a:pt x="908" y="75"/>
                        <a:pt x="925" y="44"/>
                        <a:pt x="942" y="14"/>
                      </a:cubicBezTo>
                      <a:cubicBezTo>
                        <a:pt x="944" y="11"/>
                        <a:pt x="945" y="9"/>
                        <a:pt x="947" y="6"/>
                      </a:cubicBezTo>
                      <a:close/>
                      <a:moveTo>
                        <a:pt x="1274" y="425"/>
                      </a:moveTo>
                      <a:cubicBezTo>
                        <a:pt x="1298" y="425"/>
                        <a:pt x="1319" y="425"/>
                        <a:pt x="1339" y="425"/>
                      </a:cubicBezTo>
                      <a:cubicBezTo>
                        <a:pt x="1363" y="425"/>
                        <a:pt x="1376" y="414"/>
                        <a:pt x="1376" y="395"/>
                      </a:cubicBezTo>
                      <a:cubicBezTo>
                        <a:pt x="1376" y="373"/>
                        <a:pt x="1364" y="361"/>
                        <a:pt x="1339" y="361"/>
                      </a:cubicBezTo>
                      <a:cubicBezTo>
                        <a:pt x="1318" y="361"/>
                        <a:pt x="1297" y="361"/>
                        <a:pt x="1276" y="361"/>
                      </a:cubicBezTo>
                      <a:cubicBezTo>
                        <a:pt x="1275" y="358"/>
                        <a:pt x="1274" y="356"/>
                        <a:pt x="1274" y="355"/>
                      </a:cubicBezTo>
                      <a:cubicBezTo>
                        <a:pt x="1274" y="336"/>
                        <a:pt x="1274" y="317"/>
                        <a:pt x="1274" y="297"/>
                      </a:cubicBezTo>
                      <a:cubicBezTo>
                        <a:pt x="1274" y="271"/>
                        <a:pt x="1262" y="258"/>
                        <a:pt x="1241" y="259"/>
                      </a:cubicBezTo>
                      <a:cubicBezTo>
                        <a:pt x="1221" y="259"/>
                        <a:pt x="1210" y="272"/>
                        <a:pt x="1210" y="297"/>
                      </a:cubicBezTo>
                      <a:cubicBezTo>
                        <a:pt x="1210" y="318"/>
                        <a:pt x="1210" y="339"/>
                        <a:pt x="1210" y="361"/>
                      </a:cubicBezTo>
                      <a:cubicBezTo>
                        <a:pt x="1191" y="361"/>
                        <a:pt x="1175" y="361"/>
                        <a:pt x="1160" y="361"/>
                      </a:cubicBezTo>
                      <a:cubicBezTo>
                        <a:pt x="1122" y="361"/>
                        <a:pt x="1108" y="369"/>
                        <a:pt x="1108" y="393"/>
                      </a:cubicBezTo>
                      <a:cubicBezTo>
                        <a:pt x="1107" y="417"/>
                        <a:pt x="1121" y="425"/>
                        <a:pt x="1161" y="425"/>
                      </a:cubicBezTo>
                      <a:cubicBezTo>
                        <a:pt x="1177" y="425"/>
                        <a:pt x="1193" y="425"/>
                        <a:pt x="1210" y="425"/>
                      </a:cubicBezTo>
                      <a:cubicBezTo>
                        <a:pt x="1210" y="449"/>
                        <a:pt x="1210" y="470"/>
                        <a:pt x="1210" y="490"/>
                      </a:cubicBezTo>
                      <a:cubicBezTo>
                        <a:pt x="1210" y="513"/>
                        <a:pt x="1222" y="528"/>
                        <a:pt x="1239" y="528"/>
                      </a:cubicBezTo>
                      <a:cubicBezTo>
                        <a:pt x="1262" y="527"/>
                        <a:pt x="1274" y="515"/>
                        <a:pt x="1274" y="491"/>
                      </a:cubicBezTo>
                      <a:cubicBezTo>
                        <a:pt x="1274" y="470"/>
                        <a:pt x="1274" y="448"/>
                        <a:pt x="1274" y="425"/>
                      </a:cubicBezTo>
                      <a:close/>
                      <a:moveTo>
                        <a:pt x="429" y="512"/>
                      </a:moveTo>
                      <a:cubicBezTo>
                        <a:pt x="407" y="512"/>
                        <a:pt x="387" y="512"/>
                        <a:pt x="367" y="512"/>
                      </a:cubicBezTo>
                      <a:cubicBezTo>
                        <a:pt x="367" y="534"/>
                        <a:pt x="367" y="554"/>
                        <a:pt x="367" y="574"/>
                      </a:cubicBezTo>
                      <a:cubicBezTo>
                        <a:pt x="388" y="574"/>
                        <a:pt x="408" y="574"/>
                        <a:pt x="429" y="574"/>
                      </a:cubicBezTo>
                      <a:cubicBezTo>
                        <a:pt x="429" y="553"/>
                        <a:pt x="429" y="534"/>
                        <a:pt x="429" y="512"/>
                      </a:cubicBezTo>
                      <a:close/>
                      <a:moveTo>
                        <a:pt x="203" y="513"/>
                      </a:moveTo>
                      <a:cubicBezTo>
                        <a:pt x="203" y="534"/>
                        <a:pt x="203" y="554"/>
                        <a:pt x="203" y="574"/>
                      </a:cubicBezTo>
                      <a:cubicBezTo>
                        <a:pt x="225" y="574"/>
                        <a:pt x="245" y="574"/>
                        <a:pt x="265" y="574"/>
                      </a:cubicBezTo>
                      <a:cubicBezTo>
                        <a:pt x="265" y="553"/>
                        <a:pt x="265" y="533"/>
                        <a:pt x="265" y="513"/>
                      </a:cubicBezTo>
                      <a:cubicBezTo>
                        <a:pt x="244" y="513"/>
                        <a:pt x="225" y="513"/>
                        <a:pt x="203" y="513"/>
                      </a:cubicBezTo>
                      <a:close/>
                      <a:moveTo>
                        <a:pt x="530" y="513"/>
                      </a:moveTo>
                      <a:cubicBezTo>
                        <a:pt x="530" y="534"/>
                        <a:pt x="530" y="554"/>
                        <a:pt x="530" y="574"/>
                      </a:cubicBezTo>
                      <a:cubicBezTo>
                        <a:pt x="551" y="574"/>
                        <a:pt x="571" y="574"/>
                        <a:pt x="591" y="574"/>
                      </a:cubicBezTo>
                      <a:cubicBezTo>
                        <a:pt x="591" y="553"/>
                        <a:pt x="591" y="533"/>
                        <a:pt x="591" y="513"/>
                      </a:cubicBezTo>
                      <a:cubicBezTo>
                        <a:pt x="570" y="513"/>
                        <a:pt x="550" y="513"/>
                        <a:pt x="530" y="51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4" name="Shape 134"/>
                <p:cNvSpPr txBox="false"/>
                <p:nvPr isPhoto="false"/>
              </p:nvSpPr>
              <p:spPr>
                <a:xfrm flipH="false" flipV="false" rot="0">
                  <a:off x="131369" y="9338"/>
                  <a:ext cx="189140" cy="56696"/>
                </a:xfrm>
                <a:custGeom>
                  <a:avLst/>
                  <a:gdLst>
                    <a:gd fmla="*/ 865 w 865" name="T0"/>
                    <a:gd fmla="*/ 270 h 307" name="T1"/>
                    <a:gd fmla="*/ 633 w 865" name="T2"/>
                    <a:gd fmla="*/ 307 h 307" name="T3"/>
                    <a:gd fmla="*/ 415 w 865" name="T4"/>
                    <a:gd fmla="*/ 144 h 307" name="T5"/>
                    <a:gd fmla="*/ 232 w 865" name="T6"/>
                    <a:gd fmla="*/ 307 h 307" name="T7"/>
                    <a:gd fmla="*/ 0 w 865" name="T8"/>
                    <a:gd fmla="*/ 270 h 307" name="T9"/>
                    <a:gd fmla="*/ 82 w 865" name="T10"/>
                    <a:gd fmla="*/ 102 h 307" name="T11"/>
                    <a:gd fmla="*/ 276 w 865" name="T12"/>
                    <a:gd fmla="*/ 26 h 307" name="T13"/>
                    <a:gd fmla="*/ 683 w 865" name="T14"/>
                    <a:gd fmla="*/ 52 h 307" name="T15"/>
                    <a:gd fmla="*/ 787 w 865" name="T16"/>
                    <a:gd fmla="*/ 107 h 307" name="T17"/>
                    <a:gd fmla="*/ 865 w 865" name="T18"/>
                    <a:gd fmla="*/ 270 h 307" name="T1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865" name="ODFRight"/>
                    <a:gd fmla="val 307" name="ODFBottom"/>
                    <a:gd fmla="val 865" name="ODFWidth"/>
                    <a:gd fmla="val 307" name="ODFHeight"/>
                  </a:gdLst>
                  <a:rect b="OXMLTextRectB" l="OXMLTextRectL" r="OXMLTextRectR" t="OXMLTextRectT"/>
                  <a:pathLst>
                    <a:path fill="norm" h="307" stroke="true" w="865">
                      <a:moveTo>
                        <a:pt x="865" y="270"/>
                      </a:moveTo>
                      <a:cubicBezTo>
                        <a:pt x="787" y="287"/>
                        <a:pt x="710" y="299"/>
                        <a:pt x="633" y="307"/>
                      </a:cubicBezTo>
                      <a:cubicBezTo>
                        <a:pt x="600" y="199"/>
                        <a:pt x="531" y="140"/>
                        <a:pt x="415" y="144"/>
                      </a:cubicBezTo>
                      <a:cubicBezTo>
                        <a:pt x="330" y="147"/>
                        <a:pt x="267" y="204"/>
                        <a:pt x="232" y="307"/>
                      </a:cubicBezTo>
                      <a:cubicBezTo>
                        <a:pt x="154" y="300"/>
                        <a:pt x="78" y="287"/>
                        <a:pt x="0" y="270"/>
                      </a:cubicBezTo>
                      <a:cubicBezTo>
                        <a:pt x="3" y="201"/>
                        <a:pt x="27" y="144"/>
                        <a:pt x="82" y="102"/>
                      </a:cubicBezTo>
                      <a:cubicBezTo>
                        <a:pt x="140" y="59"/>
                        <a:pt x="206" y="40"/>
                        <a:pt x="276" y="26"/>
                      </a:cubicBezTo>
                      <a:cubicBezTo>
                        <a:pt x="414" y="0"/>
                        <a:pt x="550" y="7"/>
                        <a:pt x="683" y="52"/>
                      </a:cubicBezTo>
                      <a:cubicBezTo>
                        <a:pt x="721" y="65"/>
                        <a:pt x="755" y="83"/>
                        <a:pt x="787" y="107"/>
                      </a:cubicBezTo>
                      <a:cubicBezTo>
                        <a:pt x="840" y="148"/>
                        <a:pt x="860" y="204"/>
                        <a:pt x="865" y="27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5" name="Shape 135"/>
                <p:cNvSpPr txBox="false"/>
                <p:nvPr isPhoto="false"/>
              </p:nvSpPr>
              <p:spPr>
                <a:xfrm flipH="false" flipV="false" rot="0">
                  <a:off x="126621" y="70703"/>
                  <a:ext cx="197054" cy="141407"/>
                </a:xfrm>
                <a:custGeom>
                  <a:avLst/>
                  <a:gdLst>
                    <a:gd fmla="*/ 888 w 898" name="T0"/>
                    <a:gd fmla="*/ 0 h 766" name="T1"/>
                    <a:gd fmla="*/ 655 w 898" name="T2"/>
                    <a:gd fmla="*/ 37 h 766" name="T3"/>
                    <a:gd fmla="*/ 452 w 898" name="T4"/>
                    <a:gd fmla="*/ 214 h 766" name="T5"/>
                    <a:gd fmla="*/ 251 w 898" name="T6"/>
                    <a:gd fmla="*/ 38 h 766" name="T7"/>
                    <a:gd fmla="*/ 13 w 898" name="T8"/>
                    <a:gd fmla="*/ 4 h 766" name="T9"/>
                    <a:gd fmla="*/ 10 w 898" name="T10"/>
                    <a:gd fmla="*/ 12 h 766" name="T11"/>
                    <a:gd fmla="*/ 19 w 898" name="T12"/>
                    <a:gd fmla="*/ 355 h 766" name="T13"/>
                    <a:gd fmla="*/ 72 w 898" name="T14"/>
                    <a:gd fmla="*/ 421 h 766" name="T15"/>
                    <a:gd fmla="*/ 104 w 898" name="T16"/>
                    <a:gd fmla="*/ 466 h 766" name="T17"/>
                    <a:gd fmla="*/ 137 w 898" name="T18"/>
                    <a:gd fmla="*/ 593 h 766" name="T19"/>
                    <a:gd fmla="*/ 465 w 898" name="T20"/>
                    <a:gd fmla="*/ 762 h 766" name="T21"/>
                    <a:gd fmla="*/ 764 w 898" name="T22"/>
                    <a:gd fmla="*/ 591 h 766" name="T23"/>
                    <a:gd fmla="*/ 796 w 898" name="T24"/>
                    <a:gd fmla="*/ 467 h 766" name="T25"/>
                    <a:gd fmla="*/ 831 w 898" name="T26"/>
                    <a:gd fmla="*/ 420 h 766" name="T27"/>
                    <a:gd fmla="*/ 878 w 898" name="T28"/>
                    <a:gd fmla="*/ 371 h 766" name="T29"/>
                    <a:gd fmla="*/ 895 w 898" name="T30"/>
                    <a:gd fmla="*/ 213 h 766" name="T31"/>
                    <a:gd fmla="*/ 888 w 898" name="T32"/>
                    <a:gd fmla="*/ 0 h 766" name="T3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898" name="ODFRight"/>
                    <a:gd fmla="val 766" name="ODFBottom"/>
                    <a:gd fmla="val 898" name="ODFWidth"/>
                    <a:gd fmla="val 766" name="ODFHeight"/>
                  </a:gdLst>
                  <a:rect b="OXMLTextRectB" l="OXMLTextRectL" r="OXMLTextRectR" t="OXMLTextRectT"/>
                  <a:pathLst>
                    <a:path fill="norm" h="766" stroke="true" w="898">
                      <a:moveTo>
                        <a:pt x="888" y="0"/>
                      </a:moveTo>
                      <a:cubicBezTo>
                        <a:pt x="810" y="17"/>
                        <a:pt x="733" y="29"/>
                        <a:pt x="655" y="37"/>
                      </a:cubicBezTo>
                      <a:cubicBezTo>
                        <a:pt x="620" y="156"/>
                        <a:pt x="553" y="215"/>
                        <a:pt x="452" y="214"/>
                      </a:cubicBezTo>
                      <a:cubicBezTo>
                        <a:pt x="353" y="214"/>
                        <a:pt x="285" y="155"/>
                        <a:pt x="251" y="38"/>
                      </a:cubicBezTo>
                      <a:cubicBezTo>
                        <a:pt x="170" y="32"/>
                        <a:pt x="91" y="18"/>
                        <a:pt x="13" y="4"/>
                      </a:cubicBezTo>
                      <a:cubicBezTo>
                        <a:pt x="11" y="8"/>
                        <a:pt x="10" y="10"/>
                        <a:pt x="10" y="12"/>
                      </a:cubicBezTo>
                      <a:cubicBezTo>
                        <a:pt x="0" y="126"/>
                        <a:pt x="2" y="240"/>
                        <a:pt x="19" y="355"/>
                      </a:cubicBezTo>
                      <a:cubicBezTo>
                        <a:pt x="24" y="390"/>
                        <a:pt x="38" y="411"/>
                        <a:pt x="72" y="421"/>
                      </a:cubicBezTo>
                      <a:cubicBezTo>
                        <a:pt x="100" y="429"/>
                        <a:pt x="105" y="436"/>
                        <a:pt x="104" y="466"/>
                      </a:cubicBezTo>
                      <a:cubicBezTo>
                        <a:pt x="104" y="504"/>
                        <a:pt x="122" y="559"/>
                        <a:pt x="137" y="593"/>
                      </a:cubicBezTo>
                      <a:cubicBezTo>
                        <a:pt x="225" y="709"/>
                        <a:pt x="335" y="766"/>
                        <a:pt x="465" y="762"/>
                      </a:cubicBezTo>
                      <a:cubicBezTo>
                        <a:pt x="586" y="758"/>
                        <a:pt x="685" y="700"/>
                        <a:pt x="764" y="591"/>
                      </a:cubicBezTo>
                      <a:cubicBezTo>
                        <a:pt x="779" y="559"/>
                        <a:pt x="794" y="502"/>
                        <a:pt x="796" y="467"/>
                      </a:cubicBezTo>
                      <a:cubicBezTo>
                        <a:pt x="797" y="434"/>
                        <a:pt x="800" y="430"/>
                        <a:pt x="831" y="420"/>
                      </a:cubicBezTo>
                      <a:cubicBezTo>
                        <a:pt x="854" y="412"/>
                        <a:pt x="874" y="399"/>
                        <a:pt x="878" y="371"/>
                      </a:cubicBezTo>
                      <a:cubicBezTo>
                        <a:pt x="886" y="319"/>
                        <a:pt x="892" y="266"/>
                        <a:pt x="895" y="213"/>
                      </a:cubicBezTo>
                      <a:cubicBezTo>
                        <a:pt x="898" y="142"/>
                        <a:pt x="895" y="72"/>
                        <a:pt x="88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6" name="Shape 136"/>
                <p:cNvSpPr txBox="false"/>
                <p:nvPr isPhoto="false"/>
              </p:nvSpPr>
              <p:spPr>
                <a:xfrm flipH="false" flipV="false" rot="0">
                  <a:off x="195472" y="48024"/>
                  <a:ext cx="60936" cy="50693"/>
                </a:xfrm>
                <a:custGeom>
                  <a:avLst/>
                  <a:gdLst>
                    <a:gd fmla="*/ 1 w 276" name="T0"/>
                    <a:gd fmla="*/ 137 h 277" name="T1"/>
                    <a:gd fmla="*/ 141 w 276" name="T2"/>
                    <a:gd fmla="*/ 1 h 277" name="T3"/>
                    <a:gd fmla="*/ 275 w 276" name="T4"/>
                    <a:gd fmla="*/ 138 h 277" name="T5"/>
                    <a:gd fmla="*/ 137 w 276" name="T6"/>
                    <a:gd fmla="*/ 276 h 277" name="T7"/>
                    <a:gd fmla="*/ 1 w 276" name="T8"/>
                    <a:gd fmla="*/ 137 h 277" name="T9"/>
                    <a:gd fmla="*/ 211 w 276" name="T10"/>
                    <a:gd fmla="*/ 137 h 277" name="T11"/>
                    <a:gd fmla="*/ 139 w 276" name="T12"/>
                    <a:gd fmla="*/ 65 h 277" name="T13"/>
                    <a:gd fmla="*/ 65 w 276" name="T14"/>
                    <a:gd fmla="*/ 139 h 277" name="T15"/>
                    <a:gd fmla="*/ 138 w 276" name="T16"/>
                    <a:gd fmla="*/ 211 h 277" name="T17"/>
                    <a:gd fmla="*/ 211 w 276" name="T18"/>
                    <a:gd fmla="*/ 137 h 277" name="T1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76" name="ODFRight"/>
                    <a:gd fmla="val 277" name="ODFBottom"/>
                    <a:gd fmla="val 276" name="ODFWidth"/>
                    <a:gd fmla="val 277" name="ODFHeight"/>
                  </a:gdLst>
                  <a:rect b="OXMLTextRectB" l="OXMLTextRectL" r="OXMLTextRectR" t="OXMLTextRectT"/>
                  <a:pathLst>
                    <a:path fill="norm" h="277" stroke="true" w="276">
                      <a:moveTo>
                        <a:pt x="1" y="137"/>
                      </a:moveTo>
                      <a:cubicBezTo>
                        <a:pt x="1" y="58"/>
                        <a:pt x="61" y="0"/>
                        <a:pt x="141" y="1"/>
                      </a:cubicBezTo>
                      <a:cubicBezTo>
                        <a:pt x="216" y="1"/>
                        <a:pt x="276" y="62"/>
                        <a:pt x="275" y="138"/>
                      </a:cubicBezTo>
                      <a:cubicBezTo>
                        <a:pt x="275" y="215"/>
                        <a:pt x="213" y="277"/>
                        <a:pt x="137" y="276"/>
                      </a:cubicBezTo>
                      <a:cubicBezTo>
                        <a:pt x="60" y="275"/>
                        <a:pt x="0" y="214"/>
                        <a:pt x="1" y="137"/>
                      </a:cubicBezTo>
                      <a:close/>
                      <a:moveTo>
                        <a:pt x="211" y="137"/>
                      </a:moveTo>
                      <a:cubicBezTo>
                        <a:pt x="211" y="97"/>
                        <a:pt x="179" y="65"/>
                        <a:pt x="139" y="65"/>
                      </a:cubicBezTo>
                      <a:cubicBezTo>
                        <a:pt x="96" y="65"/>
                        <a:pt x="65" y="96"/>
                        <a:pt x="65" y="139"/>
                      </a:cubicBezTo>
                      <a:cubicBezTo>
                        <a:pt x="65" y="179"/>
                        <a:pt x="98" y="212"/>
                        <a:pt x="138" y="211"/>
                      </a:cubicBezTo>
                      <a:cubicBezTo>
                        <a:pt x="179" y="211"/>
                        <a:pt x="211" y="179"/>
                        <a:pt x="211" y="137"/>
                      </a:cubicBezTo>
                      <a:close/>
                    </a:path>
                  </a:pathLst>
                </a:custGeom>
                <a:solidFill>
                  <a:srgbClr val="F4F4F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7" name="Shape 137"/>
                <p:cNvSpPr txBox="false"/>
                <p:nvPr isPhoto="false"/>
              </p:nvSpPr>
              <p:spPr>
                <a:xfrm flipH="false" flipV="false" rot="0">
                  <a:off x="196263" y="223449"/>
                  <a:ext cx="60145" cy="2000"/>
                </a:xfrm>
                <a:custGeom>
                  <a:avLst/>
                  <a:gdLst>
                    <a:gd fmla="*/ 5 w 274" name="T0"/>
                    <a:gd fmla="*/ 10 h 10" name="T1"/>
                    <a:gd fmla="*/ 0 w 274" name="T2"/>
                    <a:gd fmla="*/ 2 h 10" name="T3"/>
                    <a:gd fmla="*/ 274 w 274" name="T4"/>
                    <a:gd fmla="*/ 2 h 10" name="T5"/>
                    <a:gd fmla="*/ 269 w 274" name="T6"/>
                    <a:gd fmla="*/ 10 h 10" name="T7"/>
                    <a:gd fmla="*/ 251 w 274" name="T8"/>
                    <a:gd fmla="*/ 5 h 10" name="T9"/>
                    <a:gd fmla="*/ 23 w 274" name="T10"/>
                    <a:gd fmla="*/ 5 h 10" name="T11"/>
                    <a:gd fmla="*/ 5 w 274" name="T12"/>
                    <a:gd fmla="*/ 10 h 10" name="T1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74" name="ODFRight"/>
                    <a:gd fmla="val 10" name="ODFBottom"/>
                    <a:gd fmla="val 274" name="ODFWidth"/>
                    <a:gd fmla="val 10" name="ODFHeight"/>
                  </a:gdLst>
                  <a:rect b="OXMLTextRectB" l="OXMLTextRectL" r="OXMLTextRectR" t="OXMLTextRectT"/>
                  <a:pathLst>
                    <a:path fill="norm" h="10" stroke="true" w="274">
                      <a:moveTo>
                        <a:pt x="5" y="10"/>
                      </a:moveTo>
                      <a:cubicBezTo>
                        <a:pt x="3" y="7"/>
                        <a:pt x="2" y="5"/>
                        <a:pt x="0" y="2"/>
                      </a:cubicBezTo>
                      <a:cubicBezTo>
                        <a:pt x="91" y="0"/>
                        <a:pt x="183" y="0"/>
                        <a:pt x="274" y="2"/>
                      </a:cubicBezTo>
                      <a:cubicBezTo>
                        <a:pt x="272" y="5"/>
                        <a:pt x="271" y="7"/>
                        <a:pt x="269" y="10"/>
                      </a:cubicBezTo>
                      <a:cubicBezTo>
                        <a:pt x="264" y="4"/>
                        <a:pt x="257" y="5"/>
                        <a:pt x="251" y="5"/>
                      </a:cubicBezTo>
                      <a:cubicBezTo>
                        <a:pt x="175" y="5"/>
                        <a:pt x="99" y="5"/>
                        <a:pt x="23" y="5"/>
                      </a:cubicBezTo>
                      <a:cubicBezTo>
                        <a:pt x="17" y="5"/>
                        <a:pt x="10" y="4"/>
                        <a:pt x="5" y="10"/>
                      </a:cubicBezTo>
                      <a:close/>
                    </a:path>
                  </a:pathLst>
                </a:custGeom>
                <a:solidFill>
                  <a:srgbClr val="48A7D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8" name="Shape 138"/>
                <p:cNvSpPr txBox="false"/>
                <p:nvPr isPhoto="false"/>
              </p:nvSpPr>
              <p:spPr>
                <a:xfrm flipH="false" flipV="false" rot="0">
                  <a:off x="169356" y="5335"/>
                  <a:ext cx="3165" cy="1333"/>
                </a:xfrm>
                <a:custGeom>
                  <a:avLst/>
                  <a:gdLst>
                    <a:gd fmla="*/ 0 w 14" name="T0"/>
                    <a:gd fmla="*/ 5 h 6" name="T1"/>
                    <a:gd fmla="*/ 14 w 14" name="T2"/>
                    <a:gd fmla="*/ 1 h 6" name="T3"/>
                    <a:gd fmla="*/ 0 w 14" name="T4"/>
                    <a:gd fmla="*/ 5 h 6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" name="ODFRight"/>
                    <a:gd fmla="val 6" name="ODFBottom"/>
                    <a:gd fmla="val 14" name="ODFWidth"/>
                    <a:gd fmla="val 6" name="ODFHeight"/>
                  </a:gdLst>
                  <a:rect b="OXMLTextRectB" l="OXMLTextRectL" r="OXMLTextRectR" t="OXMLTextRectT"/>
                  <a:pathLst>
                    <a:path fill="norm" h="6" stroke="true" w="14">
                      <a:moveTo>
                        <a:pt x="0" y="5"/>
                      </a:moveTo>
                      <a:cubicBezTo>
                        <a:pt x="4" y="0"/>
                        <a:pt x="9" y="0"/>
                        <a:pt x="14" y="1"/>
                      </a:cubicBezTo>
                      <a:cubicBezTo>
                        <a:pt x="10" y="5"/>
                        <a:pt x="5" y="6"/>
                        <a:pt x="0" y="5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39" name="Shape 139"/>
                <p:cNvSpPr txBox="false"/>
                <p:nvPr isPhoto="false"/>
              </p:nvSpPr>
              <p:spPr>
                <a:xfrm flipH="false" flipV="false" rot="0">
                  <a:off x="166190" y="6002"/>
                  <a:ext cx="3165" cy="1333"/>
                </a:xfrm>
                <a:custGeom>
                  <a:avLst/>
                  <a:gdLst>
                    <a:gd fmla="*/ 0 w 12" name="T0"/>
                    <a:gd fmla="*/ 5 h 6" name="T1"/>
                    <a:gd fmla="*/ 12 w 12" name="T2"/>
                    <a:gd fmla="*/ 1 h 6" name="T3"/>
                    <a:gd fmla="*/ 0 w 12" name="T4"/>
                    <a:gd fmla="*/ 5 h 6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2" name="ODFRight"/>
                    <a:gd fmla="val 6" name="ODFBottom"/>
                    <a:gd fmla="val 12" name="ODFWidth"/>
                    <a:gd fmla="val 6" name="ODFHeight"/>
                  </a:gdLst>
                  <a:rect b="OXMLTextRectB" l="OXMLTextRectL" r="OXMLTextRectR" t="OXMLTextRectT"/>
                  <a:pathLst>
                    <a:path fill="norm" h="6" stroke="true" w="12">
                      <a:moveTo>
                        <a:pt x="0" y="5"/>
                      </a:moveTo>
                      <a:cubicBezTo>
                        <a:pt x="3" y="0"/>
                        <a:pt x="7" y="0"/>
                        <a:pt x="12" y="1"/>
                      </a:cubicBezTo>
                      <a:cubicBezTo>
                        <a:pt x="9" y="6"/>
                        <a:pt x="5" y="6"/>
                        <a:pt x="0" y="5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0" name="Shape 140"/>
                <p:cNvSpPr txBox="false"/>
                <p:nvPr isPhoto="false"/>
              </p:nvSpPr>
              <p:spPr>
                <a:xfrm flipH="false" flipV="false" rot="0">
                  <a:off x="283315" y="6669"/>
                  <a:ext cx="3165" cy="666"/>
                </a:xfrm>
                <a:custGeom>
                  <a:avLst/>
                  <a:gdLst>
                    <a:gd fmla="*/ 0 w 14" name="T0"/>
                    <a:gd fmla="*/ 0 h 5" name="T1"/>
                    <a:gd fmla="*/ 14 w 14" name="T2"/>
                    <a:gd fmla="*/ 4 h 5" name="T3"/>
                    <a:gd fmla="*/ 0 w 14" name="T4"/>
                    <a:gd fmla="*/ 0 h 5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" name="ODFRight"/>
                    <a:gd fmla="val 5" name="ODFBottom"/>
                    <a:gd fmla="val 14" name="ODFWidth"/>
                    <a:gd fmla="val 5" name="ODFHeight"/>
                  </a:gdLst>
                  <a:rect b="OXMLTextRectB" l="OXMLTextRectL" r="OXMLTextRectR" t="OXMLTextRectT"/>
                  <a:pathLst>
                    <a:path fill="norm" h="5" stroke="true" w="14">
                      <a:moveTo>
                        <a:pt x="0" y="0"/>
                      </a:moveTo>
                      <a:cubicBezTo>
                        <a:pt x="5" y="0"/>
                        <a:pt x="10" y="0"/>
                        <a:pt x="14" y="4"/>
                      </a:cubicBezTo>
                      <a:cubicBezTo>
                        <a:pt x="9" y="5"/>
                        <a:pt x="4" y="4"/>
                        <a:pt x="0" y="0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1" name="Shape 141"/>
                <p:cNvSpPr txBox="false"/>
                <p:nvPr isPhoto="false"/>
              </p:nvSpPr>
              <p:spPr>
                <a:xfrm flipH="false" flipV="false" rot="0">
                  <a:off x="195472" y="224116"/>
                  <a:ext cx="60936" cy="108056"/>
                </a:xfrm>
                <a:custGeom>
                  <a:avLst/>
                  <a:gdLst>
                    <a:gd fmla="*/ 8 w 280" name="T0"/>
                    <a:gd fmla="*/ 6 h 584" name="T1"/>
                    <a:gd fmla="*/ 26 w 280" name="T2"/>
                    <a:gd fmla="*/ 1 h 584" name="T3"/>
                    <a:gd fmla="*/ 254 w 280" name="T4"/>
                    <a:gd fmla="*/ 1 h 584" name="T5"/>
                    <a:gd fmla="*/ 272 w 280" name="T6"/>
                    <a:gd fmla="*/ 6 h 584" name="T7"/>
                    <a:gd fmla="*/ 220 w 280" name="T8"/>
                    <a:gd fmla="*/ 98 h 584" name="T9"/>
                    <a:gd fmla="*/ 214 w 280" name="T10"/>
                    <a:gd fmla="*/ 135 h 584" name="T11"/>
                    <a:gd fmla="*/ 277 w 280" name="T12"/>
                    <a:gd fmla="*/ 430 h 584" name="T13"/>
                    <a:gd fmla="*/ 272 w 280" name="T14"/>
                    <a:gd fmla="*/ 455 h 584" name="T15"/>
                    <a:gd fmla="*/ 143 w 280" name="T16"/>
                    <a:gd fmla="*/ 584 h 584" name="T17"/>
                    <a:gd fmla="*/ 126 w 280" name="T18"/>
                    <a:gd fmla="*/ 576 h 584" name="T19"/>
                    <a:gd fmla="*/ 9 w 280" name="T20"/>
                    <a:gd fmla="*/ 456 h 584" name="T21"/>
                    <a:gd fmla="*/ 3 w 280" name="T22"/>
                    <a:gd fmla="*/ 431 h 584" name="T23"/>
                    <a:gd fmla="*/ 73 w 280" name="T24"/>
                    <a:gd fmla="*/ 117 h 584" name="T25"/>
                    <a:gd fmla="*/ 203 w 280" name="T26"/>
                    <a:gd fmla="*/ 117 h 584" name="T27"/>
                    <a:gd fmla="*/ 194 w 280" name="T28"/>
                    <a:gd fmla="*/ 113 h 584" name="T29"/>
                    <a:gd fmla="*/ 72 w 280" name="T30"/>
                    <a:gd fmla="*/ 113 h 584" name="T31"/>
                    <a:gd fmla="*/ 8 w 280" name="T32"/>
                    <a:gd fmla="*/ 6 h 584" name="T3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80" name="ODFRight"/>
                    <a:gd fmla="val 584" name="ODFBottom"/>
                    <a:gd fmla="val 280" name="ODFWidth"/>
                    <a:gd fmla="val 584" name="ODFHeight"/>
                  </a:gdLst>
                  <a:rect b="OXMLTextRectB" l="OXMLTextRectL" r="OXMLTextRectR" t="OXMLTextRectT"/>
                  <a:pathLst>
                    <a:path fill="norm" h="584" stroke="true" w="280">
                      <a:moveTo>
                        <a:pt x="8" y="6"/>
                      </a:moveTo>
                      <a:cubicBezTo>
                        <a:pt x="13" y="0"/>
                        <a:pt x="20" y="1"/>
                        <a:pt x="26" y="1"/>
                      </a:cubicBezTo>
                      <a:cubicBezTo>
                        <a:pt x="102" y="1"/>
                        <a:pt x="178" y="1"/>
                        <a:pt x="254" y="1"/>
                      </a:cubicBezTo>
                      <a:cubicBezTo>
                        <a:pt x="260" y="1"/>
                        <a:pt x="267" y="0"/>
                        <a:pt x="272" y="6"/>
                      </a:cubicBezTo>
                      <a:cubicBezTo>
                        <a:pt x="255" y="36"/>
                        <a:pt x="238" y="67"/>
                        <a:pt x="220" y="98"/>
                      </a:cubicBezTo>
                      <a:cubicBezTo>
                        <a:pt x="213" y="110"/>
                        <a:pt x="211" y="121"/>
                        <a:pt x="214" y="135"/>
                      </a:cubicBezTo>
                      <a:cubicBezTo>
                        <a:pt x="236" y="233"/>
                        <a:pt x="256" y="332"/>
                        <a:pt x="277" y="430"/>
                      </a:cubicBezTo>
                      <a:cubicBezTo>
                        <a:pt x="280" y="440"/>
                        <a:pt x="280" y="447"/>
                        <a:pt x="272" y="455"/>
                      </a:cubicBezTo>
                      <a:cubicBezTo>
                        <a:pt x="229" y="498"/>
                        <a:pt x="186" y="541"/>
                        <a:pt x="143" y="584"/>
                      </a:cubicBezTo>
                      <a:cubicBezTo>
                        <a:pt x="135" y="584"/>
                        <a:pt x="130" y="581"/>
                        <a:pt x="126" y="576"/>
                      </a:cubicBezTo>
                      <a:cubicBezTo>
                        <a:pt x="89" y="533"/>
                        <a:pt x="47" y="496"/>
                        <a:pt x="9" y="456"/>
                      </a:cubicBezTo>
                      <a:cubicBezTo>
                        <a:pt x="1" y="448"/>
                        <a:pt x="0" y="441"/>
                        <a:pt x="3" y="431"/>
                      </a:cubicBezTo>
                      <a:cubicBezTo>
                        <a:pt x="26" y="326"/>
                        <a:pt x="50" y="222"/>
                        <a:pt x="73" y="117"/>
                      </a:cubicBezTo>
                      <a:cubicBezTo>
                        <a:pt x="114" y="117"/>
                        <a:pt x="156" y="117"/>
                        <a:pt x="203" y="117"/>
                      </a:cubicBezTo>
                      <a:cubicBezTo>
                        <a:pt x="196" y="114"/>
                        <a:pt x="195" y="113"/>
                        <a:pt x="194" y="113"/>
                      </a:cubicBezTo>
                      <a:cubicBezTo>
                        <a:pt x="153" y="113"/>
                        <a:pt x="113" y="113"/>
                        <a:pt x="72" y="113"/>
                      </a:cubicBezTo>
                      <a:cubicBezTo>
                        <a:pt x="49" y="78"/>
                        <a:pt x="28" y="42"/>
                        <a:pt x="8" y="6"/>
                      </a:cubicBezTo>
                      <a:close/>
                    </a:path>
                  </a:pathLst>
                </a:custGeom>
                <a:solidFill>
                  <a:srgbClr val="2C9FD8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2" name="Shape 142"/>
                <p:cNvSpPr txBox="false"/>
                <p:nvPr isPhoto="false"/>
              </p:nvSpPr>
              <p:spPr>
                <a:xfrm flipH="false" flipV="false" rot="0">
                  <a:off x="291229" y="270807"/>
                  <a:ext cx="58562" cy="50026"/>
                </a:xfrm>
                <a:custGeom>
                  <a:avLst/>
                  <a:gdLst>
                    <a:gd fmla="*/ 167 w 269" name="T0"/>
                    <a:gd fmla="*/ 167 h 270" name="T1"/>
                    <a:gd fmla="*/ 167 w 269" name="T2"/>
                    <a:gd fmla="*/ 233 h 270" name="T3"/>
                    <a:gd fmla="*/ 132 w 269" name="T4"/>
                    <a:gd fmla="*/ 270 h 270" name="T5"/>
                    <a:gd fmla="*/ 103 w 269" name="T6"/>
                    <a:gd fmla="*/ 232 h 270" name="T7"/>
                    <a:gd fmla="*/ 103 w 269" name="T8"/>
                    <a:gd fmla="*/ 167 h 270" name="T9"/>
                    <a:gd fmla="*/ 54 w 269" name="T10"/>
                    <a:gd fmla="*/ 167 h 270" name="T11"/>
                    <a:gd fmla="*/ 1 w 269" name="T12"/>
                    <a:gd fmla="*/ 135 h 270" name="T13"/>
                    <a:gd fmla="*/ 53 w 269" name="T14"/>
                    <a:gd fmla="*/ 103 h 270" name="T15"/>
                    <a:gd fmla="*/ 103 w 269" name="T16"/>
                    <a:gd fmla="*/ 103 h 270" name="T17"/>
                    <a:gd fmla="*/ 103 w 269" name="T18"/>
                    <a:gd fmla="*/ 39 h 270" name="T19"/>
                    <a:gd fmla="*/ 134 w 269" name="T20"/>
                    <a:gd fmla="*/ 1 h 270" name="T21"/>
                    <a:gd fmla="*/ 167 w 269" name="T22"/>
                    <a:gd fmla="*/ 39 h 270" name="T23"/>
                    <a:gd fmla="*/ 167 w 269" name="T24"/>
                    <a:gd fmla="*/ 97 h 270" name="T25"/>
                    <a:gd fmla="*/ 169 w 269" name="T26"/>
                    <a:gd fmla="*/ 103 h 270" name="T27"/>
                    <a:gd fmla="*/ 232 w 269" name="T28"/>
                    <a:gd fmla="*/ 103 h 270" name="T29"/>
                    <a:gd fmla="*/ 269 w 269" name="T30"/>
                    <a:gd fmla="*/ 137 h 270" name="T31"/>
                    <a:gd fmla="*/ 232 w 269" name="T32"/>
                    <a:gd fmla="*/ 167 h 270" name="T33"/>
                    <a:gd fmla="*/ 167 w 269" name="T34"/>
                    <a:gd fmla="*/ 167 h 270" name="T3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69" name="ODFRight"/>
                    <a:gd fmla="val 270" name="ODFBottom"/>
                    <a:gd fmla="val 269" name="ODFWidth"/>
                    <a:gd fmla="val 270" name="ODFHeight"/>
                  </a:gdLst>
                  <a:rect b="OXMLTextRectB" l="OXMLTextRectL" r="OXMLTextRectR" t="OXMLTextRectT"/>
                  <a:pathLst>
                    <a:path fill="norm" h="270" stroke="true" w="269">
                      <a:moveTo>
                        <a:pt x="167" y="167"/>
                      </a:moveTo>
                      <a:cubicBezTo>
                        <a:pt x="167" y="190"/>
                        <a:pt x="167" y="212"/>
                        <a:pt x="167" y="233"/>
                      </a:cubicBezTo>
                      <a:cubicBezTo>
                        <a:pt x="167" y="257"/>
                        <a:pt x="155" y="269"/>
                        <a:pt x="132" y="270"/>
                      </a:cubicBezTo>
                      <a:cubicBezTo>
                        <a:pt x="115" y="270"/>
                        <a:pt x="103" y="255"/>
                        <a:pt x="103" y="232"/>
                      </a:cubicBezTo>
                      <a:cubicBezTo>
                        <a:pt x="103" y="212"/>
                        <a:pt x="103" y="191"/>
                        <a:pt x="103" y="167"/>
                      </a:cubicBezTo>
                      <a:cubicBezTo>
                        <a:pt x="86" y="167"/>
                        <a:pt x="70" y="167"/>
                        <a:pt x="54" y="167"/>
                      </a:cubicBezTo>
                      <a:cubicBezTo>
                        <a:pt x="14" y="167"/>
                        <a:pt x="0" y="159"/>
                        <a:pt x="1" y="135"/>
                      </a:cubicBezTo>
                      <a:cubicBezTo>
                        <a:pt x="1" y="111"/>
                        <a:pt x="15" y="103"/>
                        <a:pt x="53" y="103"/>
                      </a:cubicBezTo>
                      <a:cubicBezTo>
                        <a:pt x="68" y="103"/>
                        <a:pt x="84" y="103"/>
                        <a:pt x="103" y="103"/>
                      </a:cubicBezTo>
                      <a:cubicBezTo>
                        <a:pt x="103" y="81"/>
                        <a:pt x="103" y="60"/>
                        <a:pt x="103" y="39"/>
                      </a:cubicBezTo>
                      <a:cubicBezTo>
                        <a:pt x="103" y="14"/>
                        <a:pt x="114" y="1"/>
                        <a:pt x="134" y="1"/>
                      </a:cubicBezTo>
                      <a:cubicBezTo>
                        <a:pt x="155" y="0"/>
                        <a:pt x="167" y="13"/>
                        <a:pt x="167" y="39"/>
                      </a:cubicBezTo>
                      <a:cubicBezTo>
                        <a:pt x="167" y="59"/>
                        <a:pt x="167" y="78"/>
                        <a:pt x="167" y="97"/>
                      </a:cubicBezTo>
                      <a:cubicBezTo>
                        <a:pt x="167" y="98"/>
                        <a:pt x="168" y="100"/>
                        <a:pt x="169" y="103"/>
                      </a:cubicBezTo>
                      <a:cubicBezTo>
                        <a:pt x="190" y="103"/>
                        <a:pt x="211" y="103"/>
                        <a:pt x="232" y="103"/>
                      </a:cubicBezTo>
                      <a:cubicBezTo>
                        <a:pt x="257" y="103"/>
                        <a:pt x="269" y="115"/>
                        <a:pt x="269" y="137"/>
                      </a:cubicBezTo>
                      <a:cubicBezTo>
                        <a:pt x="269" y="156"/>
                        <a:pt x="256" y="167"/>
                        <a:pt x="232" y="167"/>
                      </a:cubicBezTo>
                      <a:cubicBezTo>
                        <a:pt x="212" y="167"/>
                        <a:pt x="191" y="167"/>
                        <a:pt x="167" y="167"/>
                      </a:cubicBezTo>
                      <a:close/>
                    </a:path>
                  </a:pathLst>
                </a:custGeom>
                <a:solidFill>
                  <a:srgbClr val="EC5F4F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3" name="Shape 143"/>
                <p:cNvSpPr txBox="false"/>
                <p:nvPr isPhoto="false"/>
              </p:nvSpPr>
              <p:spPr>
                <a:xfrm flipH="false" flipV="false" rot="0">
                  <a:off x="128995" y="317498"/>
                  <a:ext cx="13453" cy="11339"/>
                </a:xfrm>
                <a:custGeom>
                  <a:avLst/>
                  <a:gdLst>
                    <a:gd fmla="*/ 62 w 62" name="T0"/>
                    <a:gd fmla="*/ 0 h 62" name="T1"/>
                    <a:gd fmla="*/ 62 w 62" name="T2"/>
                    <a:gd fmla="*/ 62 h 62" name="T3"/>
                    <a:gd fmla="*/ 0 w 62" name="T4"/>
                    <a:gd fmla="*/ 62 h 62" name="T5"/>
                    <a:gd fmla="*/ 0 w 62" name="T6"/>
                    <a:gd fmla="*/ 0 h 62" name="T7"/>
                    <a:gd fmla="*/ 62 w 62" name="T8"/>
                    <a:gd fmla="*/ 0 h 62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2" name="ODFRight"/>
                    <a:gd fmla="val 62" name="ODFBottom"/>
                    <a:gd fmla="val 62" name="ODFWidth"/>
                    <a:gd fmla="val 62" name="ODFHeight"/>
                  </a:gdLst>
                  <a:rect b="OXMLTextRectB" l="OXMLTextRectL" r="OXMLTextRectR" t="OXMLTextRectT"/>
                  <a:pathLst>
                    <a:path fill="norm" h="62" stroke="true" w="62">
                      <a:moveTo>
                        <a:pt x="62" y="0"/>
                      </a:moveTo>
                      <a:cubicBezTo>
                        <a:pt x="62" y="22"/>
                        <a:pt x="62" y="41"/>
                        <a:pt x="62" y="62"/>
                      </a:cubicBezTo>
                      <a:cubicBezTo>
                        <a:pt x="41" y="62"/>
                        <a:pt x="21" y="62"/>
                        <a:pt x="0" y="62"/>
                      </a:cubicBezTo>
                      <a:cubicBezTo>
                        <a:pt x="0" y="42"/>
                        <a:pt x="0" y="22"/>
                        <a:pt x="0" y="0"/>
                      </a:cubicBezTo>
                      <a:cubicBezTo>
                        <a:pt x="20" y="0"/>
                        <a:pt x="40" y="0"/>
                        <a:pt x="62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4" name="Shape 144"/>
                <p:cNvSpPr txBox="false"/>
                <p:nvPr isPhoto="false"/>
              </p:nvSpPr>
              <p:spPr>
                <a:xfrm flipH="false" flipV="false" rot="0">
                  <a:off x="93383" y="317498"/>
                  <a:ext cx="13453" cy="11339"/>
                </a:xfrm>
                <a:custGeom>
                  <a:avLst/>
                  <a:gdLst>
                    <a:gd fmla="*/ 0 w 62" name="T0"/>
                    <a:gd fmla="*/ 0 h 61" name="T1"/>
                    <a:gd fmla="*/ 62 w 62" name="T2"/>
                    <a:gd fmla="*/ 0 h 61" name="T3"/>
                    <a:gd fmla="*/ 62 w 62" name="T4"/>
                    <a:gd fmla="*/ 61 h 61" name="T5"/>
                    <a:gd fmla="*/ 0 w 62" name="T6"/>
                    <a:gd fmla="*/ 61 h 61" name="T7"/>
                    <a:gd fmla="*/ 0 w 62" name="T8"/>
                    <a:gd fmla="*/ 0 h 61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2" name="ODFRight"/>
                    <a:gd fmla="val 61" name="ODFBottom"/>
                    <a:gd fmla="val 62" name="ODFWidth"/>
                    <a:gd fmla="val 61" name="ODFHeight"/>
                  </a:gdLst>
                  <a:rect b="OXMLTextRectB" l="OXMLTextRectL" r="OXMLTextRectR" t="OXMLTextRectT"/>
                  <a:pathLst>
                    <a:path fill="norm" h="61" stroke="true" w="62">
                      <a:moveTo>
                        <a:pt x="0" y="0"/>
                      </a:moveTo>
                      <a:cubicBezTo>
                        <a:pt x="22" y="0"/>
                        <a:pt x="41" y="0"/>
                        <a:pt x="62" y="0"/>
                      </a:cubicBezTo>
                      <a:cubicBezTo>
                        <a:pt x="62" y="20"/>
                        <a:pt x="62" y="40"/>
                        <a:pt x="62" y="61"/>
                      </a:cubicBezTo>
                      <a:cubicBezTo>
                        <a:pt x="42" y="61"/>
                        <a:pt x="22" y="61"/>
                        <a:pt x="0" y="61"/>
                      </a:cubicBezTo>
                      <a:cubicBezTo>
                        <a:pt x="0" y="41"/>
                        <a:pt x="0" y="21"/>
                        <a:pt x="0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5" name="Shape 145"/>
                <p:cNvSpPr txBox="false"/>
                <p:nvPr isPhoto="false"/>
              </p:nvSpPr>
              <p:spPr>
                <a:xfrm flipH="false" flipV="false" rot="0">
                  <a:off x="164608" y="317498"/>
                  <a:ext cx="13453" cy="11339"/>
                </a:xfrm>
                <a:custGeom>
                  <a:avLst/>
                  <a:gdLst>
                    <a:gd fmla="*/ 0 w 61" name="T0"/>
                    <a:gd fmla="*/ 0 h 61" name="T1"/>
                    <a:gd fmla="*/ 61 w 61" name="T2"/>
                    <a:gd fmla="*/ 0 h 61" name="T3"/>
                    <a:gd fmla="*/ 61 w 61" name="T4"/>
                    <a:gd fmla="*/ 61 h 61" name="T5"/>
                    <a:gd fmla="*/ 0 w 61" name="T6"/>
                    <a:gd fmla="*/ 61 h 61" name="T7"/>
                    <a:gd fmla="*/ 0 w 61" name="T8"/>
                    <a:gd fmla="*/ 0 h 61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1" name="ODFRight"/>
                    <a:gd fmla="val 61" name="ODFBottom"/>
                    <a:gd fmla="val 61" name="ODFWidth"/>
                    <a:gd fmla="val 61" name="ODFHeight"/>
                  </a:gdLst>
                  <a:rect b="OXMLTextRectB" l="OXMLTextRectL" r="OXMLTextRectR" t="OXMLTextRectT"/>
                  <a:pathLst>
                    <a:path fill="norm" h="61" stroke="true" w="61">
                      <a:moveTo>
                        <a:pt x="0" y="0"/>
                      </a:moveTo>
                      <a:cubicBezTo>
                        <a:pt x="20" y="0"/>
                        <a:pt x="40" y="0"/>
                        <a:pt x="61" y="0"/>
                      </a:cubicBezTo>
                      <a:cubicBezTo>
                        <a:pt x="61" y="20"/>
                        <a:pt x="61" y="40"/>
                        <a:pt x="61" y="61"/>
                      </a:cubicBezTo>
                      <a:cubicBezTo>
                        <a:pt x="41" y="61"/>
                        <a:pt x="21" y="61"/>
                        <a:pt x="0" y="61"/>
                      </a:cubicBezTo>
                      <a:cubicBezTo>
                        <a:pt x="0" y="41"/>
                        <a:pt x="0" y="21"/>
                        <a:pt x="0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6" name="Shape 146"/>
                <p:cNvSpPr txBox="false"/>
                <p:nvPr isPhoto="false"/>
              </p:nvSpPr>
              <p:spPr>
                <a:xfrm flipH="false" flipV="false" rot="0">
                  <a:off x="211299" y="245461"/>
                  <a:ext cx="28489" cy="667"/>
                </a:xfrm>
                <a:custGeom>
                  <a:avLst/>
                  <a:gdLst>
                    <a:gd fmla="*/ 0 w 131" name="T0"/>
                    <a:gd fmla="*/ 0 h 4" name="T1"/>
                    <a:gd fmla="*/ 122 w 131" name="T2"/>
                    <a:gd fmla="*/ 0 h 4" name="T3"/>
                    <a:gd fmla="*/ 131 w 131" name="T4"/>
                    <a:gd fmla="*/ 4 h 4" name="T5"/>
                    <a:gd fmla="*/ 1 w 131" name="T6"/>
                    <a:gd fmla="*/ 4 h 4" name="T7"/>
                    <a:gd fmla="*/ 0 w 131" name="T8"/>
                    <a:gd fmla="*/ 0 h 4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31" name="ODFRight"/>
                    <a:gd fmla="val 4" name="ODFBottom"/>
                    <a:gd fmla="val 131" name="ODFWidth"/>
                    <a:gd fmla="val 4" name="ODFHeight"/>
                  </a:gdLst>
                  <a:rect b="OXMLTextRectB" l="OXMLTextRectL" r="OXMLTextRectR" t="OXMLTextRectT"/>
                  <a:pathLst>
                    <a:path fill="norm" h="4" stroke="true" w="131">
                      <a:moveTo>
                        <a:pt x="0" y="0"/>
                      </a:moveTo>
                      <a:cubicBezTo>
                        <a:pt x="41" y="0"/>
                        <a:pt x="81" y="0"/>
                        <a:pt x="122" y="0"/>
                      </a:cubicBezTo>
                      <a:cubicBezTo>
                        <a:pt x="123" y="0"/>
                        <a:pt x="124" y="1"/>
                        <a:pt x="131" y="4"/>
                      </a:cubicBezTo>
                      <a:cubicBezTo>
                        <a:pt x="84" y="4"/>
                        <a:pt x="42" y="4"/>
                        <a:pt x="1" y="4"/>
                      </a:cubicBezTo>
                      <a:cubicBezTo>
                        <a:pt x="1" y="3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48A7D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47" name="Shape 147"/>
                <p:cNvSpPr txBox="false"/>
                <p:nvPr isPhoto="false"/>
              </p:nvSpPr>
              <p:spPr>
                <a:xfrm flipH="false" flipV="false" rot="0">
                  <a:off x="209716" y="60031"/>
                  <a:ext cx="32446" cy="26680"/>
                </a:xfrm>
                <a:custGeom>
                  <a:avLst/>
                  <a:gdLst>
                    <a:gd fmla="*/ 146 w 146" name="T0"/>
                    <a:gd fmla="*/ 72 h 147" name="T1"/>
                    <a:gd fmla="*/ 73 w 146" name="T2"/>
                    <a:gd fmla="*/ 146 h 147" name="T3"/>
                    <a:gd fmla="*/ 0 w 146" name="T4"/>
                    <a:gd fmla="*/ 74 h 147" name="T5"/>
                    <a:gd fmla="*/ 74 w 146" name="T6"/>
                    <a:gd fmla="*/ 0 h 147" name="T7"/>
                    <a:gd fmla="*/ 146 w 146" name="T8"/>
                    <a:gd fmla="*/ 72 h 147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6" name="ODFRight"/>
                    <a:gd fmla="val 147" name="ODFBottom"/>
                    <a:gd fmla="val 146" name="ODFWidth"/>
                    <a:gd fmla="val 147" name="ODFHeight"/>
                  </a:gdLst>
                  <a:rect b="OXMLTextRectB" l="OXMLTextRectL" r="OXMLTextRectR" t="OXMLTextRectT"/>
                  <a:pathLst>
                    <a:path fill="norm" h="147" stroke="true" w="146">
                      <a:moveTo>
                        <a:pt x="146" y="72"/>
                      </a:moveTo>
                      <a:cubicBezTo>
                        <a:pt x="146" y="114"/>
                        <a:pt x="114" y="146"/>
                        <a:pt x="73" y="146"/>
                      </a:cubicBezTo>
                      <a:cubicBezTo>
                        <a:pt x="33" y="147"/>
                        <a:pt x="0" y="114"/>
                        <a:pt x="0" y="74"/>
                      </a:cubicBezTo>
                      <a:cubicBezTo>
                        <a:pt x="0" y="31"/>
                        <a:pt x="31" y="0"/>
                        <a:pt x="74" y="0"/>
                      </a:cubicBezTo>
                      <a:cubicBezTo>
                        <a:pt x="114" y="0"/>
                        <a:pt x="146" y="32"/>
                        <a:pt x="146" y="72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hidden="false" id="148" name="Shape 148"/>
              <p:cNvSpPr txBox="true"/>
              <p:nvPr isPhoto="false"/>
            </p:nvSpPr>
            <p:spPr>
              <a:xfrm flipH="false" flipV="false" rot="0">
                <a:off x="661833" y="95045"/>
                <a:ext cx="5720225" cy="271869"/>
              </a:xfrm>
              <a:prstGeom prst="rect">
                <a:avLst/>
              </a:prstGeom>
              <a:noFill/>
            </p:spPr>
            <p:txBody>
              <a:bodyPr bIns="45720" lIns="91440" rIns="91440" tIns="45720" wrap="square">
                <a:spAutoFit/>
              </a:bodyPr>
              <a:p>
                <a:pPr algn="l" indent="0" marL="0">
                  <a:lnSpc>
                    <a:spcPts val="1400"/>
                  </a:lnSpc>
                </a:pPr>
                <a:r>
                  <a: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rPr>
                  <a:t>к </a:t>
                </a:r>
                <a:r>
                  <a: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rPr>
                  <a:t>заместителям главного врача </a:t>
                </a:r>
                <a:r>
                  <a: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rPr>
                  <a:t>медицинской организации</a:t>
                </a:r>
                <a:endParaRPr b="true"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hidden="false" id="149" name="Shape 149"/>
          <p:cNvSpPr txBox="false"/>
          <p:nvPr isPhoto="false"/>
        </p:nvSpPr>
        <p:spPr>
          <a:xfrm flipH="false" flipV="false" rot="0">
            <a:off x="3263735" y="3545472"/>
            <a:ext cx="6713386" cy="33855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1600">
                <a:solidFill>
                  <a:srgbClr val="D73232"/>
                </a:solidFill>
                <a:latin typeface="+mn-lt"/>
                <a:ea typeface="+mn-ea"/>
                <a:cs typeface="+mn-cs"/>
              </a:rPr>
              <a:t>в случае, если Вы не удовлетворены полученными разъяснениями</a:t>
            </a:r>
            <a:endParaRPr b="true" sz="1600">
              <a:solidFill>
                <a:srgbClr val="D73232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hidden="false" id="150" name="Shape 150"/>
          <p:cNvGrpSpPr/>
          <p:nvPr isPhoto="false"/>
        </p:nvGrpSpPr>
        <p:grpSpPr>
          <a:xfrm flipH="false" flipV="false" rot="0">
            <a:off x="3155395" y="4425205"/>
            <a:ext cx="6725901" cy="877997"/>
            <a:chOff x="0" y="0"/>
            <a:chExt cx="6725901" cy="877997"/>
          </a:xfrm>
        </p:grpSpPr>
        <p:sp>
          <p:nvSpPr>
            <p:cNvPr hidden="false" id="151" name="Shape 151"/>
            <p:cNvSpPr txBox="false"/>
            <p:nvPr isPhoto="false"/>
          </p:nvSpPr>
          <p:spPr>
            <a:xfrm flipH="false" flipV="false" rot="0">
              <a:off x="0" y="0"/>
              <a:ext cx="6725901" cy="648000"/>
            </a:xfrm>
            <a:prstGeom prst="roundRect">
              <a:avLst>
                <a:gd fmla="val 22636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 bIns="45720" lIns="91440" rIns="91440" tIns="45720"/>
            <a:p>
              <a:pPr algn="ctr" indent="0" marL="0"/>
              <a:endParaRPr sz="1800">
                <a:solidFill>
                  <a:srgbClr val="FFFFFF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hidden="false" id="152" name="Shape 152"/>
            <p:cNvSpPr txBox="true"/>
            <p:nvPr isPhoto="false"/>
          </p:nvSpPr>
          <p:spPr>
            <a:xfrm flipH="false" flipV="false" rot="0">
              <a:off x="834488" y="139334"/>
              <a:ext cx="5869981" cy="738663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p>
              <a:pPr algn="l" indent="0" marL="0"/>
              <a:r>
                <a: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rPr>
                <a:t>на телефон </a:t>
              </a:r>
              <a:r>
                <a: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rPr>
                <a:t>"Горячей линии" Министерства здравоохранения </a:t>
              </a:r>
              <a:br>
                <a: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rPr>
              </a:br>
              <a:r>
                <a: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rPr>
                <a:t>Пермского края</a:t>
              </a:r>
              <a:endParaRPr sz="14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  <a:p>
              <a:pPr algn="l" indent="0" marL="0"/>
              <a:endParaRPr sz="1400">
                <a:solidFill>
                  <a:srgbClr val="222A35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hidden="false" id="153" name="Shape 153"/>
          <p:cNvGrpSpPr/>
          <p:nvPr isPhoto="false"/>
        </p:nvGrpSpPr>
        <p:grpSpPr>
          <a:xfrm flipH="false" flipV="false" rot="0">
            <a:off x="3105212" y="5087762"/>
            <a:ext cx="6734499" cy="550726"/>
            <a:chOff x="0" y="0"/>
            <a:chExt cx="6734499" cy="550726"/>
          </a:xfrm>
        </p:grpSpPr>
        <p:sp>
          <p:nvSpPr>
            <p:cNvPr hidden="false" id="154" name="Shape 154"/>
            <p:cNvSpPr txBox="false"/>
            <p:nvPr isPhoto="false"/>
          </p:nvSpPr>
          <p:spPr>
            <a:xfrm flipH="false" flipV="false" rot="0">
              <a:off x="0" y="72639"/>
              <a:ext cx="6734499" cy="425981"/>
            </a:xfrm>
            <a:prstGeom prst="roundRect">
              <a:avLst>
                <a:gd fmla="val 22636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 bIns="45720" lIns="91440" rIns="91440" tIns="45720"/>
            <a:p>
              <a:pPr algn="ctr" indent="0" marL="0"/>
              <a:endParaRPr sz="1800">
                <a:solidFill>
                  <a:srgbClr val="FFFFFF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hidden="false" id="155" name="Shape 155"/>
            <p:cNvGrpSpPr/>
            <p:nvPr isPhoto="false"/>
          </p:nvGrpSpPr>
          <p:grpSpPr>
            <a:xfrm flipH="false" flipV="false" rot="0">
              <a:off x="129562" y="0"/>
              <a:ext cx="6569632" cy="550726"/>
              <a:chOff x="0" y="0"/>
              <a:chExt cx="6569632" cy="550726"/>
            </a:xfrm>
          </p:grpSpPr>
          <p:sp>
            <p:nvSpPr>
              <p:cNvPr hidden="false" id="156" name="Shape 156"/>
              <p:cNvSpPr txBox="true"/>
              <p:nvPr isPhoto="false"/>
            </p:nvSpPr>
            <p:spPr>
              <a:xfrm flipH="false" flipV="false" rot="0">
                <a:off x="668559" y="150343"/>
                <a:ext cx="5901073" cy="202326"/>
              </a:xfrm>
              <a:prstGeom prst="rect">
                <a:avLst/>
              </a:prstGeom>
              <a:noFill/>
            </p:spPr>
            <p:txBody>
              <a:bodyPr bIns="45720" lIns="91440" rIns="91440" tIns="45720" wrap="square">
                <a:spAutoFit/>
              </a:bodyPr>
              <a:p>
                <a:pPr algn="l" indent="0" marL="0"/>
                <a:r>
                  <a:rPr sz="14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rPr>
                  <a:t>в ТО Росздравнадзора по Пермскому краю</a:t>
                </a:r>
                <a:endParaRPr sz="14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pic>
            <p:nvPicPr>
              <p:cNvPr hidden="false" id="158" name="Picture 158"/>
              <p:cNvPicPr preferRelativeResize="true"/>
              <p:nvPr isPhoto="false"/>
            </p:nvPicPr>
            <p:blipFill>
              <a:blip r:embed="rId1"/>
              <a:stretch/>
            </p:blipFill>
            <p:spPr>
              <a:xfrm flipH="false" flipV="false" rot="0">
                <a:off x="0" y="0"/>
                <a:ext cx="478384" cy="550726"/>
              </a:xfrm>
              <a:prstGeom prst="rect">
                <a:avLst/>
              </a:prstGeom>
            </p:spPr>
          </p:pic>
        </p:grpSp>
      </p:grpSp>
      <p:sp>
        <p:nvSpPr>
          <p:cNvPr hidden="false" id="159" name="Shape 159"/>
          <p:cNvSpPr txBox="false"/>
          <p:nvPr isPhoto="false"/>
        </p:nvSpPr>
        <p:spPr>
          <a:xfrm flipH="false" flipV="true" rot="0">
            <a:off x="6237110" y="4438068"/>
            <a:ext cx="691363" cy="12647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60" name="Shape 160"/>
          <p:cNvSpPr txBox="false"/>
          <p:nvPr isPhoto="false"/>
        </p:nvSpPr>
        <p:spPr>
          <a:xfrm flipH="false" flipV="true" rot="0">
            <a:off x="6195865" y="5150806"/>
            <a:ext cx="691362" cy="12647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61" name="Shape 161"/>
          <p:cNvSpPr txBox="false"/>
          <p:nvPr isPhoto="false"/>
        </p:nvSpPr>
        <p:spPr>
          <a:xfrm flipH="false" flipV="true" rot="0">
            <a:off x="6245359" y="5643588"/>
            <a:ext cx="691363" cy="12647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163" name="Picture 163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3330846" y="4425205"/>
            <a:ext cx="319518" cy="599099"/>
          </a:xfrm>
          <a:prstGeom prst="rect">
            <a:avLst/>
          </a:prstGeom>
        </p:spPr>
      </p:pic>
      <p:grpSp>
        <p:nvGrpSpPr>
          <p:cNvPr hidden="false" id="164" name="Shape 164"/>
          <p:cNvGrpSpPr/>
          <p:nvPr isPhoto="false"/>
        </p:nvGrpSpPr>
        <p:grpSpPr>
          <a:xfrm flipH="false" flipV="false" rot="0">
            <a:off x="3146798" y="2397302"/>
            <a:ext cx="6734498" cy="444874"/>
            <a:chOff x="0" y="0"/>
            <a:chExt cx="6734498" cy="444874"/>
          </a:xfrm>
        </p:grpSpPr>
        <p:sp>
          <p:nvSpPr>
            <p:cNvPr hidden="false" id="165" name="Shape 165"/>
            <p:cNvSpPr txBox="false"/>
            <p:nvPr isPhoto="false"/>
          </p:nvSpPr>
          <p:spPr>
            <a:xfrm flipH="false" flipV="false" rot="0">
              <a:off x="0" y="0"/>
              <a:ext cx="6734498" cy="444874"/>
            </a:xfrm>
            <a:prstGeom prst="roundRect">
              <a:avLst>
                <a:gd fmla="val 19601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 bIns="45720" lIns="91440" rIns="91440" tIns="45720"/>
            <a:p>
              <a:pPr algn="ctr" indent="0" marL="0"/>
              <a:endParaRPr sz="1800">
                <a:solidFill>
                  <a:srgbClr val="FFFFFF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hidden="false" id="166" name="Shape 166"/>
            <p:cNvGrpSpPr/>
            <p:nvPr isPhoto="false"/>
          </p:nvGrpSpPr>
          <p:grpSpPr>
            <a:xfrm flipH="false" flipV="false" rot="0">
              <a:off x="193190" y="64171"/>
              <a:ext cx="6148913" cy="361395"/>
              <a:chOff x="0" y="0"/>
              <a:chExt cx="6148913" cy="361395"/>
            </a:xfrm>
          </p:grpSpPr>
          <p:grpSp>
            <p:nvGrpSpPr>
              <p:cNvPr hidden="false" id="167" name="Shape 167"/>
              <p:cNvGrpSpPr/>
              <p:nvPr isPhoto="false"/>
            </p:nvGrpSpPr>
            <p:grpSpPr>
              <a:xfrm flipH="false" flipV="false" rot="0">
                <a:off x="0" y="0"/>
                <a:ext cx="450297" cy="309293"/>
                <a:chOff x="0" y="0"/>
                <a:chExt cx="450297" cy="309293"/>
              </a:xfrm>
            </p:grpSpPr>
            <p:sp>
              <p:nvSpPr>
                <p:cNvPr hidden="false" id="168" name="Shape 168"/>
                <p:cNvSpPr txBox="false"/>
                <p:nvPr isPhoto="false"/>
              </p:nvSpPr>
              <p:spPr>
                <a:xfrm flipH="false" flipV="false" rot="0">
                  <a:off x="1582" y="0"/>
                  <a:ext cx="448714" cy="30929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69" name="Shape 169"/>
                <p:cNvSpPr txBox="false"/>
                <p:nvPr isPhoto="false"/>
              </p:nvSpPr>
              <p:spPr>
                <a:xfrm flipH="false" flipV="false" rot="0">
                  <a:off x="34029" y="0"/>
                  <a:ext cx="383030" cy="309293"/>
                </a:xfrm>
                <a:custGeom>
                  <a:avLst/>
                  <a:gdLst>
                    <a:gd fmla="*/ 1741 w 1751" name="T0"/>
                    <a:gd fmla="*/ 1575 h 2048" name="T1"/>
                    <a:gd fmla="*/ 1236 w 1751" name="T2"/>
                    <a:gd fmla="*/ 1149 h 2048" name="T3"/>
                    <a:gd fmla="*/ 1132 w 1751" name="T4"/>
                    <a:gd fmla="*/ 1133 h 2048" name="T5"/>
                    <a:gd fmla="*/ 1278 w 1751" name="T6"/>
                    <a:gd fmla="*/ 888 h 2048" name="T7"/>
                    <a:gd fmla="*/ 1367 w 1751" name="T8"/>
                    <a:gd fmla="*/ 764 h 2048" name="T9"/>
                    <a:gd fmla="*/ 1372 w 1751" name="T10"/>
                    <a:gd fmla="*/ 281 h 2048" name="T11"/>
                    <a:gd fmla="*/ 1154 w 1751" name="T12"/>
                    <a:gd fmla="*/ 40 h 2048" name="T13"/>
                    <a:gd fmla="*/ 974 w 1751" name="T14"/>
                    <a:gd fmla="*/ 3 h 2048" name="T15"/>
                    <a:gd fmla="*/ 790 w 1751" name="T16"/>
                    <a:gd fmla="*/ 0 h 2048" name="T17"/>
                    <a:gd fmla="*/ 632 w 1751" name="T18"/>
                    <a:gd fmla="*/ 32 h 2048" name="T19"/>
                    <a:gd fmla="*/ 606 w 1751" name="T20"/>
                    <a:gd fmla="*/ 40 h 2048" name="T21"/>
                    <a:gd fmla="*/ 528 w 1751" name="T22"/>
                    <a:gd fmla="*/ 78 h 2048" name="T23"/>
                    <a:gd fmla="*/ 383 w 1751" name="T24"/>
                    <a:gd fmla="*/ 766 h 2048" name="T25"/>
                    <a:gd fmla="*/ 469 w 1751" name="T26"/>
                    <a:gd fmla="*/ 872 h 2048" name="T27"/>
                    <a:gd fmla="*/ 645 w 1751" name="T28"/>
                    <a:gd fmla="*/ 1148 h 2048" name="T29"/>
                    <a:gd fmla="*/ 384 w 1751" name="T30"/>
                    <a:gd fmla="*/ 1169 h 2048" name="T31"/>
                    <a:gd fmla="*/ 15 w 1751" name="T32"/>
                    <a:gd fmla="*/ 1575 h 2048" name="T33"/>
                    <a:gd fmla="*/ 26 w 1751" name="T34"/>
                    <a:gd fmla="*/ 2048 h 2048" name="T35"/>
                    <a:gd fmla="*/ 1749 w 1751" name="T36"/>
                    <a:gd fmla="*/ 2001 h 2048" name="T37"/>
                    <a:gd fmla="*/ 528 w 1751" name="T38"/>
                    <a:gd fmla="*/ 154 h 2048" name="T39"/>
                    <a:gd fmla="*/ 1129 w 1751" name="T40"/>
                    <a:gd fmla="*/ 104 h 2048" name="T41"/>
                    <a:gd fmla="*/ 1311 w 1751" name="T42"/>
                    <a:gd fmla="*/ 322 h 2048" name="T43"/>
                    <a:gd fmla="*/ 861 w 1751" name="T44"/>
                    <a:gd fmla="*/ 196 h 2048" name="T45"/>
                    <a:gd fmla="*/ 446 w 1751" name="T46"/>
                    <a:gd fmla="*/ 322 h 2048" name="T47"/>
                    <a:gd fmla="*/ 1015 w 1751" name="T48"/>
                    <a:gd fmla="*/ 397 h 2048" name="T49"/>
                    <a:gd fmla="*/ 741 w 1751" name="T50"/>
                    <a:gd fmla="*/ 396 h 2048" name="T51"/>
                    <a:gd fmla="*/ 1015 w 1751" name="T52"/>
                    <a:gd fmla="*/ 397 h 2048" name="T53"/>
                    <a:gd fmla="*/ 591 w 1751" name="T54"/>
                    <a:gd fmla="*/ 1013 h 2048" name="T55"/>
                    <a:gd fmla="*/ 553 w 1751" name="T56"/>
                    <a:gd fmla="*/ 955 h 2048" name="T57"/>
                    <a:gd fmla="*/ 497 w 1751" name="T58"/>
                    <a:gd fmla="*/ 805 h 2048" name="T59"/>
                    <a:gd fmla="*/ 435 w 1751" name="T60"/>
                    <a:gd fmla="*/ 396 h 2048" name="T61"/>
                    <a:gd fmla="*/ 676 w 1751" name="T62"/>
                    <a:gd fmla="*/ 422 h 2048" name="T63"/>
                    <a:gd fmla="*/ 1080 w 1751" name="T64"/>
                    <a:gd fmla="*/ 421 h 2048" name="T65"/>
                    <a:gd fmla="*/ 1320 w 1751" name="T66"/>
                    <a:gd fmla="*/ 597 h 2048" name="T67"/>
                    <a:gd fmla="*/ 1256 w 1751" name="T68"/>
                    <a:gd fmla="*/ 804 h 2048" name="T69"/>
                    <a:gd fmla="*/ 1197 w 1751" name="T70"/>
                    <a:gd fmla="*/ 953 h 2048" name="T71"/>
                    <a:gd fmla="*/ 1164 w 1751" name="T72"/>
                    <a:gd fmla="*/ 1011 h 2048" name="T73"/>
                    <a:gd fmla="*/ 891 w 1751" name="T74"/>
                    <a:gd fmla="*/ 1146 h 2048" name="T75"/>
                    <a:gd fmla="*/ 1684 w 1751" name="T76"/>
                    <a:gd fmla="*/ 1970 h 2048" name="T77"/>
                    <a:gd fmla="*/ 72 w 1751" name="T78"/>
                    <a:gd fmla="*/ 1982 h 2048" name="T79"/>
                    <a:gd fmla="*/ 74 w 1751" name="T80"/>
                    <a:gd fmla="*/ 1626 h 2048" name="T81"/>
                    <a:gd fmla="*/ 705 w 1751" name="T82"/>
                    <a:gd fmla="*/ 1213 h 2048" name="T83"/>
                    <a:gd fmla="*/ 1015 w 1751" name="T84"/>
                    <a:gd fmla="*/ 1213 h 2048" name="T85"/>
                    <a:gd fmla="*/ 1493 w 1751" name="T86"/>
                    <a:gd fmla="*/ 1300 h 2048" name="T87"/>
                    <a:gd fmla="*/ 1684 w 1751" name="T88"/>
                    <a:gd fmla="*/ 1662 h 2048" name="T8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751" name="ODFRight"/>
                    <a:gd fmla="val 2048" name="ODFBottom"/>
                    <a:gd fmla="val 1751" name="ODFWidth"/>
                    <a:gd fmla="val 2048" name="ODFHeight"/>
                  </a:gdLst>
                  <a:rect b="OXMLTextRectB" l="OXMLTextRectL" r="OXMLTextRectR" t="OXMLTextRectT"/>
                  <a:pathLst>
                    <a:path fill="norm" h="2048" stroke="true" w="1751">
                      <a:moveTo>
                        <a:pt x="1746" y="1628"/>
                      </a:moveTo>
                      <a:cubicBezTo>
                        <a:pt x="1746" y="1610"/>
                        <a:pt x="1743" y="1593"/>
                        <a:pt x="1741" y="1575"/>
                      </a:cubicBezTo>
                      <a:cubicBezTo>
                        <a:pt x="1723" y="1492"/>
                        <a:pt x="1691" y="1415"/>
                        <a:pt x="1637" y="1348"/>
                      </a:cubicBezTo>
                      <a:cubicBezTo>
                        <a:pt x="1534" y="1221"/>
                        <a:pt x="1400" y="1154"/>
                        <a:pt x="1236" y="1149"/>
                      </a:cubicBezTo>
                      <a:cubicBezTo>
                        <a:pt x="1196" y="1148"/>
                        <a:pt x="1157" y="1149"/>
                        <a:pt x="1111" y="1149"/>
                      </a:cubicBezTo>
                      <a:cubicBezTo>
                        <a:pt x="1121" y="1141"/>
                        <a:pt x="1126" y="1137"/>
                        <a:pt x="1132" y="1133"/>
                      </a:cubicBezTo>
                      <a:cubicBezTo>
                        <a:pt x="1174" y="1106"/>
                        <a:pt x="1210" y="1071"/>
                        <a:pt x="1233" y="1027"/>
                      </a:cubicBezTo>
                      <a:cubicBezTo>
                        <a:pt x="1255" y="984"/>
                        <a:pt x="1274" y="937"/>
                        <a:pt x="1278" y="888"/>
                      </a:cubicBezTo>
                      <a:cubicBezTo>
                        <a:pt x="1280" y="872"/>
                        <a:pt x="1285" y="862"/>
                        <a:pt x="1301" y="855"/>
                      </a:cubicBezTo>
                      <a:cubicBezTo>
                        <a:pt x="1338" y="837"/>
                        <a:pt x="1360" y="806"/>
                        <a:pt x="1367" y="764"/>
                      </a:cubicBezTo>
                      <a:cubicBezTo>
                        <a:pt x="1390" y="638"/>
                        <a:pt x="1390" y="512"/>
                        <a:pt x="1379" y="385"/>
                      </a:cubicBezTo>
                      <a:cubicBezTo>
                        <a:pt x="1376" y="350"/>
                        <a:pt x="1376" y="316"/>
                        <a:pt x="1372" y="281"/>
                      </a:cubicBezTo>
                      <a:cubicBezTo>
                        <a:pt x="1359" y="180"/>
                        <a:pt x="1301" y="114"/>
                        <a:pt x="1214" y="69"/>
                      </a:cubicBezTo>
                      <a:cubicBezTo>
                        <a:pt x="1195" y="59"/>
                        <a:pt x="1174" y="50"/>
                        <a:pt x="1154" y="40"/>
                      </a:cubicBezTo>
                      <a:cubicBezTo>
                        <a:pt x="1148" y="41"/>
                        <a:pt x="1144" y="40"/>
                        <a:pt x="1140" y="36"/>
                      </a:cubicBezTo>
                      <a:cubicBezTo>
                        <a:pt x="1085" y="21"/>
                        <a:pt x="1030" y="8"/>
                        <a:pt x="974" y="3"/>
                      </a:cubicBezTo>
                      <a:cubicBezTo>
                        <a:pt x="973" y="3"/>
                        <a:pt x="971" y="1"/>
                        <a:pt x="970" y="0"/>
                      </a:cubicBezTo>
                      <a:cubicBezTo>
                        <a:pt x="790" y="0"/>
                        <a:pt x="790" y="0"/>
                        <a:pt x="790" y="0"/>
                      </a:cubicBezTo>
                      <a:cubicBezTo>
                        <a:pt x="768" y="9"/>
                        <a:pt x="744" y="7"/>
                        <a:pt x="721" y="12"/>
                      </a:cubicBezTo>
                      <a:cubicBezTo>
                        <a:pt x="692" y="19"/>
                        <a:pt x="662" y="25"/>
                        <a:pt x="632" y="32"/>
                      </a:cubicBezTo>
                      <a:cubicBezTo>
                        <a:pt x="628" y="36"/>
                        <a:pt x="623" y="37"/>
                        <a:pt x="618" y="36"/>
                      </a:cubicBezTo>
                      <a:cubicBezTo>
                        <a:pt x="615" y="41"/>
                        <a:pt x="611" y="41"/>
                        <a:pt x="606" y="40"/>
                      </a:cubicBezTo>
                      <a:cubicBezTo>
                        <a:pt x="606" y="40"/>
                        <a:pt x="606" y="40"/>
                        <a:pt x="606" y="40"/>
                      </a:cubicBezTo>
                      <a:cubicBezTo>
                        <a:pt x="581" y="54"/>
                        <a:pt x="553" y="63"/>
                        <a:pt x="528" y="78"/>
                      </a:cubicBezTo>
                      <a:cubicBezTo>
                        <a:pt x="453" y="122"/>
                        <a:pt x="405" y="183"/>
                        <a:pt x="389" y="270"/>
                      </a:cubicBezTo>
                      <a:cubicBezTo>
                        <a:pt x="358" y="435"/>
                        <a:pt x="353" y="600"/>
                        <a:pt x="383" y="766"/>
                      </a:cubicBezTo>
                      <a:cubicBezTo>
                        <a:pt x="391" y="808"/>
                        <a:pt x="417" y="837"/>
                        <a:pt x="455" y="855"/>
                      </a:cubicBezTo>
                      <a:cubicBezTo>
                        <a:pt x="462" y="859"/>
                        <a:pt x="469" y="861"/>
                        <a:pt x="469" y="872"/>
                      </a:cubicBezTo>
                      <a:cubicBezTo>
                        <a:pt x="477" y="982"/>
                        <a:pt x="531" y="1065"/>
                        <a:pt x="618" y="1129"/>
                      </a:cubicBezTo>
                      <a:cubicBezTo>
                        <a:pt x="625" y="1134"/>
                        <a:pt x="633" y="1140"/>
                        <a:pt x="645" y="1148"/>
                      </a:cubicBezTo>
                      <a:cubicBezTo>
                        <a:pt x="624" y="1148"/>
                        <a:pt x="609" y="1149"/>
                        <a:pt x="593" y="1148"/>
                      </a:cubicBezTo>
                      <a:cubicBezTo>
                        <a:pt x="523" y="1147"/>
                        <a:pt x="452" y="1147"/>
                        <a:pt x="384" y="1169"/>
                      </a:cubicBezTo>
                      <a:cubicBezTo>
                        <a:pt x="187" y="1233"/>
                        <a:pt x="64" y="1365"/>
                        <a:pt x="18" y="1567"/>
                      </a:cubicBezTo>
                      <a:cubicBezTo>
                        <a:pt x="17" y="1570"/>
                        <a:pt x="16" y="1572"/>
                        <a:pt x="15" y="1575"/>
                      </a:cubicBezTo>
                      <a:cubicBezTo>
                        <a:pt x="0" y="1720"/>
                        <a:pt x="11" y="1866"/>
                        <a:pt x="7" y="2011"/>
                      </a:cubicBezTo>
                      <a:cubicBezTo>
                        <a:pt x="7" y="2027"/>
                        <a:pt x="15" y="2038"/>
                        <a:pt x="26" y="2048"/>
                      </a:cubicBezTo>
                      <a:cubicBezTo>
                        <a:pt x="1726" y="2048"/>
                        <a:pt x="1726" y="2048"/>
                        <a:pt x="1726" y="2048"/>
                      </a:cubicBezTo>
                      <a:cubicBezTo>
                        <a:pt x="1743" y="2037"/>
                        <a:pt x="1749" y="2022"/>
                        <a:pt x="1749" y="2001"/>
                      </a:cubicBezTo>
                      <a:cubicBezTo>
                        <a:pt x="1747" y="1877"/>
                        <a:pt x="1751" y="1753"/>
                        <a:pt x="1746" y="1628"/>
                      </a:cubicBezTo>
                      <a:close/>
                      <a:moveTo>
                        <a:pt x="528" y="154"/>
                      </a:moveTo>
                      <a:cubicBezTo>
                        <a:pt x="586" y="111"/>
                        <a:pt x="652" y="92"/>
                        <a:pt x="722" y="78"/>
                      </a:cubicBezTo>
                      <a:cubicBezTo>
                        <a:pt x="860" y="52"/>
                        <a:pt x="996" y="59"/>
                        <a:pt x="1129" y="104"/>
                      </a:cubicBezTo>
                      <a:cubicBezTo>
                        <a:pt x="1167" y="117"/>
                        <a:pt x="1201" y="135"/>
                        <a:pt x="1233" y="159"/>
                      </a:cubicBezTo>
                      <a:cubicBezTo>
                        <a:pt x="1286" y="200"/>
                        <a:pt x="1306" y="256"/>
                        <a:pt x="1311" y="322"/>
                      </a:cubicBezTo>
                      <a:cubicBezTo>
                        <a:pt x="1233" y="339"/>
                        <a:pt x="1156" y="351"/>
                        <a:pt x="1079" y="359"/>
                      </a:cubicBezTo>
                      <a:cubicBezTo>
                        <a:pt x="1046" y="251"/>
                        <a:pt x="977" y="192"/>
                        <a:pt x="861" y="196"/>
                      </a:cubicBezTo>
                      <a:cubicBezTo>
                        <a:pt x="776" y="199"/>
                        <a:pt x="713" y="256"/>
                        <a:pt x="678" y="359"/>
                      </a:cubicBezTo>
                      <a:cubicBezTo>
                        <a:pt x="600" y="352"/>
                        <a:pt x="524" y="339"/>
                        <a:pt x="446" y="322"/>
                      </a:cubicBezTo>
                      <a:cubicBezTo>
                        <a:pt x="449" y="253"/>
                        <a:pt x="473" y="196"/>
                        <a:pt x="528" y="154"/>
                      </a:cubicBezTo>
                      <a:close/>
                      <a:moveTo>
                        <a:pt x="1015" y="397"/>
                      </a:moveTo>
                      <a:cubicBezTo>
                        <a:pt x="1015" y="474"/>
                        <a:pt x="953" y="536"/>
                        <a:pt x="877" y="535"/>
                      </a:cubicBezTo>
                      <a:cubicBezTo>
                        <a:pt x="800" y="534"/>
                        <a:pt x="740" y="473"/>
                        <a:pt x="741" y="396"/>
                      </a:cubicBezTo>
                      <a:cubicBezTo>
                        <a:pt x="741" y="317"/>
                        <a:pt x="801" y="259"/>
                        <a:pt x="881" y="260"/>
                      </a:cubicBezTo>
                      <a:cubicBezTo>
                        <a:pt x="956" y="260"/>
                        <a:pt x="1016" y="321"/>
                        <a:pt x="1015" y="397"/>
                      </a:cubicBezTo>
                      <a:close/>
                      <a:moveTo>
                        <a:pt x="590" y="1013"/>
                      </a:moveTo>
                      <a:cubicBezTo>
                        <a:pt x="590" y="1013"/>
                        <a:pt x="591" y="1013"/>
                        <a:pt x="591" y="1013"/>
                      </a:cubicBezTo>
                      <a:cubicBezTo>
                        <a:pt x="576" y="998"/>
                        <a:pt x="564" y="981"/>
                        <a:pt x="554" y="962"/>
                      </a:cubicBezTo>
                      <a:cubicBezTo>
                        <a:pt x="553" y="960"/>
                        <a:pt x="553" y="957"/>
                        <a:pt x="553" y="955"/>
                      </a:cubicBezTo>
                      <a:cubicBezTo>
                        <a:pt x="538" y="922"/>
                        <a:pt x="529" y="887"/>
                        <a:pt x="529" y="850"/>
                      </a:cubicBezTo>
                      <a:cubicBezTo>
                        <a:pt x="530" y="820"/>
                        <a:pt x="525" y="813"/>
                        <a:pt x="497" y="805"/>
                      </a:cubicBezTo>
                      <a:cubicBezTo>
                        <a:pt x="463" y="795"/>
                        <a:pt x="449" y="774"/>
                        <a:pt x="444" y="739"/>
                      </a:cubicBezTo>
                      <a:cubicBezTo>
                        <a:pt x="427" y="624"/>
                        <a:pt x="425" y="510"/>
                        <a:pt x="435" y="396"/>
                      </a:cubicBezTo>
                      <a:cubicBezTo>
                        <a:pt x="435" y="394"/>
                        <a:pt x="436" y="392"/>
                        <a:pt x="438" y="388"/>
                      </a:cubicBezTo>
                      <a:cubicBezTo>
                        <a:pt x="516" y="402"/>
                        <a:pt x="595" y="416"/>
                        <a:pt x="676" y="422"/>
                      </a:cubicBezTo>
                      <a:cubicBezTo>
                        <a:pt x="710" y="539"/>
                        <a:pt x="778" y="598"/>
                        <a:pt x="877" y="598"/>
                      </a:cubicBezTo>
                      <a:cubicBezTo>
                        <a:pt x="978" y="599"/>
                        <a:pt x="1045" y="540"/>
                        <a:pt x="1080" y="421"/>
                      </a:cubicBezTo>
                      <a:cubicBezTo>
                        <a:pt x="1158" y="413"/>
                        <a:pt x="1235" y="401"/>
                        <a:pt x="1313" y="384"/>
                      </a:cubicBezTo>
                      <a:cubicBezTo>
                        <a:pt x="1320" y="456"/>
                        <a:pt x="1323" y="526"/>
                        <a:pt x="1320" y="597"/>
                      </a:cubicBezTo>
                      <a:cubicBezTo>
                        <a:pt x="1317" y="650"/>
                        <a:pt x="1311" y="703"/>
                        <a:pt x="1303" y="755"/>
                      </a:cubicBezTo>
                      <a:cubicBezTo>
                        <a:pt x="1299" y="783"/>
                        <a:pt x="1279" y="796"/>
                        <a:pt x="1256" y="804"/>
                      </a:cubicBezTo>
                      <a:cubicBezTo>
                        <a:pt x="1225" y="814"/>
                        <a:pt x="1222" y="818"/>
                        <a:pt x="1221" y="851"/>
                      </a:cubicBezTo>
                      <a:cubicBezTo>
                        <a:pt x="1219" y="886"/>
                        <a:pt x="1213" y="921"/>
                        <a:pt x="1197" y="953"/>
                      </a:cubicBezTo>
                      <a:cubicBezTo>
                        <a:pt x="1197" y="953"/>
                        <a:pt x="1196" y="952"/>
                        <a:pt x="1195" y="952"/>
                      </a:cubicBezTo>
                      <a:cubicBezTo>
                        <a:pt x="1188" y="973"/>
                        <a:pt x="1177" y="993"/>
                        <a:pt x="1164" y="1011"/>
                      </a:cubicBezTo>
                      <a:cubicBezTo>
                        <a:pt x="1164" y="1012"/>
                        <a:pt x="1164" y="1012"/>
                        <a:pt x="1164" y="1012"/>
                      </a:cubicBezTo>
                      <a:cubicBezTo>
                        <a:pt x="1093" y="1097"/>
                        <a:pt x="1001" y="1143"/>
                        <a:pt x="891" y="1146"/>
                      </a:cubicBezTo>
                      <a:cubicBezTo>
                        <a:pt x="771" y="1149"/>
                        <a:pt x="671" y="1105"/>
                        <a:pt x="590" y="1013"/>
                      </a:cubicBezTo>
                      <a:close/>
                      <a:moveTo>
                        <a:pt x="1684" y="1970"/>
                      </a:moveTo>
                      <a:cubicBezTo>
                        <a:pt x="1684" y="1974"/>
                        <a:pt x="1684" y="1978"/>
                        <a:pt x="1684" y="1982"/>
                      </a:cubicBezTo>
                      <a:cubicBezTo>
                        <a:pt x="72" y="1982"/>
                        <a:pt x="72" y="1982"/>
                        <a:pt x="72" y="1982"/>
                      </a:cubicBezTo>
                      <a:cubicBezTo>
                        <a:pt x="72" y="1965"/>
                        <a:pt x="72" y="1949"/>
                        <a:pt x="72" y="1932"/>
                      </a:cubicBezTo>
                      <a:cubicBezTo>
                        <a:pt x="73" y="1830"/>
                        <a:pt x="68" y="1728"/>
                        <a:pt x="74" y="1626"/>
                      </a:cubicBezTo>
                      <a:cubicBezTo>
                        <a:pt x="87" y="1429"/>
                        <a:pt x="252" y="1251"/>
                        <a:pt x="448" y="1220"/>
                      </a:cubicBezTo>
                      <a:cubicBezTo>
                        <a:pt x="533" y="1207"/>
                        <a:pt x="619" y="1215"/>
                        <a:pt x="705" y="1213"/>
                      </a:cubicBezTo>
                      <a:cubicBezTo>
                        <a:pt x="717" y="1213"/>
                        <a:pt x="729" y="1213"/>
                        <a:pt x="741" y="1213"/>
                      </a:cubicBezTo>
                      <a:cubicBezTo>
                        <a:pt x="832" y="1211"/>
                        <a:pt x="924" y="1211"/>
                        <a:pt x="1015" y="1213"/>
                      </a:cubicBezTo>
                      <a:cubicBezTo>
                        <a:pt x="1102" y="1214"/>
                        <a:pt x="1190" y="1209"/>
                        <a:pt x="1277" y="1216"/>
                      </a:cubicBezTo>
                      <a:cubicBezTo>
                        <a:pt x="1357" y="1223"/>
                        <a:pt x="1427" y="1253"/>
                        <a:pt x="1493" y="1300"/>
                      </a:cubicBezTo>
                      <a:cubicBezTo>
                        <a:pt x="1591" y="1370"/>
                        <a:pt x="1650" y="1464"/>
                        <a:pt x="1676" y="1581"/>
                      </a:cubicBezTo>
                      <a:cubicBezTo>
                        <a:pt x="1681" y="1607"/>
                        <a:pt x="1684" y="1635"/>
                        <a:pt x="1684" y="1662"/>
                      </a:cubicBezTo>
                      <a:cubicBezTo>
                        <a:pt x="1684" y="1765"/>
                        <a:pt x="1684" y="1867"/>
                        <a:pt x="1684" y="197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0" name="Shape 170"/>
                <p:cNvSpPr txBox="false"/>
                <p:nvPr isPhoto="false"/>
              </p:nvSpPr>
              <p:spPr>
                <a:xfrm flipH="false" flipV="false" rot="0">
                  <a:off x="276984" y="6000"/>
                  <a:ext cx="173313" cy="231833"/>
                </a:xfrm>
                <a:custGeom>
                  <a:avLst/>
                  <a:gdLst>
                    <a:gd fmla="*/ 630 w 791" name="T0"/>
                    <a:gd fmla="*/ 1536 h 1536" name="T1"/>
                    <a:gd fmla="*/ 526 w 791" name="T2"/>
                    <a:gd fmla="*/ 1309 h 1536" name="T3"/>
                    <a:gd fmla="*/ 125 w 791" name="T4"/>
                    <a:gd fmla="*/ 1110 h 1536" name="T5"/>
                    <a:gd fmla="*/ 0 w 791" name="T6"/>
                    <a:gd fmla="*/ 1110 h 1536" name="T7"/>
                    <a:gd fmla="*/ 21 w 791" name="T8"/>
                    <a:gd fmla="*/ 1094 h 1536" name="T9"/>
                    <a:gd fmla="*/ 122 w 791" name="T10"/>
                    <a:gd fmla="*/ 988 h 1536" name="T11"/>
                    <a:gd fmla="*/ 167 w 791" name="T12"/>
                    <a:gd fmla="*/ 849 h 1536" name="T13"/>
                    <a:gd fmla="*/ 190 w 791" name="T14"/>
                    <a:gd fmla="*/ 816 h 1536" name="T15"/>
                    <a:gd fmla="*/ 256 w 791" name="T16"/>
                    <a:gd fmla="*/ 725 h 1536" name="T17"/>
                    <a:gd fmla="*/ 268 w 791" name="T18"/>
                    <a:gd fmla="*/ 346 h 1536" name="T19"/>
                    <a:gd fmla="*/ 261 w 791" name="T20"/>
                    <a:gd fmla="*/ 242 h 1536" name="T21"/>
                    <a:gd fmla="*/ 103 w 791" name="T22"/>
                    <a:gd fmla="*/ 30 h 1536" name="T23"/>
                    <a:gd fmla="*/ 42 w 791" name="T24"/>
                    <a:gd fmla="*/ 1 h 1536" name="T25"/>
                    <a:gd fmla="*/ 70 w 791" name="T26"/>
                    <a:gd fmla="*/ 7 h 1536" name="T27"/>
                    <a:gd fmla="*/ 438 w 791" name="T28"/>
                    <a:gd fmla="*/ 213 h 1536" name="T29"/>
                    <a:gd fmla="*/ 780 w 791" name="T30"/>
                    <a:gd fmla="*/ 837 h 1536" name="T31"/>
                    <a:gd fmla="*/ 791 w 791" name="T32"/>
                    <a:gd fmla="*/ 909 h 1536" name="T33"/>
                    <a:gd fmla="*/ 791 w 791" name="T34"/>
                    <a:gd fmla="*/ 1053 h 1536" name="T35"/>
                    <a:gd fmla="*/ 787 w 791" name="T36"/>
                    <a:gd fmla="*/ 1066 h 1536" name="T37"/>
                    <a:gd fmla="*/ 630 w 791" name="T38"/>
                    <a:gd fmla="*/ 1536 h 1536" name="T3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791" name="ODFRight"/>
                    <a:gd fmla="val 1536" name="ODFBottom"/>
                    <a:gd fmla="val 791" name="ODFWidth"/>
                    <a:gd fmla="val 1536" name="ODFHeight"/>
                  </a:gdLst>
                  <a:rect b="OXMLTextRectB" l="OXMLTextRectL" r="OXMLTextRectR" t="OXMLTextRectT"/>
                  <a:pathLst>
                    <a:path fill="norm" h="1536" stroke="true" w="791">
                      <a:moveTo>
                        <a:pt x="630" y="1536"/>
                      </a:moveTo>
                      <a:cubicBezTo>
                        <a:pt x="612" y="1453"/>
                        <a:pt x="580" y="1376"/>
                        <a:pt x="526" y="1309"/>
                      </a:cubicBezTo>
                      <a:cubicBezTo>
                        <a:pt x="423" y="1182"/>
                        <a:pt x="289" y="1115"/>
                        <a:pt x="125" y="1110"/>
                      </a:cubicBezTo>
                      <a:cubicBezTo>
                        <a:pt x="85" y="1109"/>
                        <a:pt x="46" y="1110"/>
                        <a:pt x="0" y="1110"/>
                      </a:cubicBezTo>
                      <a:cubicBezTo>
                        <a:pt x="10" y="1102"/>
                        <a:pt x="15" y="1098"/>
                        <a:pt x="21" y="1094"/>
                      </a:cubicBezTo>
                      <a:cubicBezTo>
                        <a:pt x="63" y="1067"/>
                        <a:pt x="99" y="1032"/>
                        <a:pt x="122" y="988"/>
                      </a:cubicBezTo>
                      <a:cubicBezTo>
                        <a:pt x="144" y="945"/>
                        <a:pt x="163" y="898"/>
                        <a:pt x="167" y="849"/>
                      </a:cubicBezTo>
                      <a:cubicBezTo>
                        <a:pt x="169" y="833"/>
                        <a:pt x="174" y="823"/>
                        <a:pt x="190" y="816"/>
                      </a:cubicBezTo>
                      <a:cubicBezTo>
                        <a:pt x="227" y="798"/>
                        <a:pt x="249" y="767"/>
                        <a:pt x="256" y="725"/>
                      </a:cubicBezTo>
                      <a:cubicBezTo>
                        <a:pt x="279" y="599"/>
                        <a:pt x="279" y="473"/>
                        <a:pt x="268" y="346"/>
                      </a:cubicBezTo>
                      <a:cubicBezTo>
                        <a:pt x="265" y="311"/>
                        <a:pt x="265" y="277"/>
                        <a:pt x="261" y="242"/>
                      </a:cubicBezTo>
                      <a:cubicBezTo>
                        <a:pt x="248" y="141"/>
                        <a:pt x="190" y="75"/>
                        <a:pt x="103" y="30"/>
                      </a:cubicBezTo>
                      <a:cubicBezTo>
                        <a:pt x="83" y="19"/>
                        <a:pt x="63" y="11"/>
                        <a:pt x="42" y="1"/>
                      </a:cubicBezTo>
                      <a:cubicBezTo>
                        <a:pt x="52" y="0"/>
                        <a:pt x="61" y="4"/>
                        <a:pt x="70" y="7"/>
                      </a:cubicBezTo>
                      <a:cubicBezTo>
                        <a:pt x="207" y="50"/>
                        <a:pt x="330" y="117"/>
                        <a:pt x="438" y="213"/>
                      </a:cubicBezTo>
                      <a:cubicBezTo>
                        <a:pt x="627" y="379"/>
                        <a:pt x="742" y="587"/>
                        <a:pt x="780" y="837"/>
                      </a:cubicBezTo>
                      <a:cubicBezTo>
                        <a:pt x="784" y="861"/>
                        <a:pt x="783" y="886"/>
                        <a:pt x="791" y="909"/>
                      </a:cubicBezTo>
                      <a:cubicBezTo>
                        <a:pt x="791" y="957"/>
                        <a:pt x="791" y="1005"/>
                        <a:pt x="791" y="1053"/>
                      </a:cubicBezTo>
                      <a:cubicBezTo>
                        <a:pt x="787" y="1056"/>
                        <a:pt x="787" y="1061"/>
                        <a:pt x="787" y="1066"/>
                      </a:cubicBezTo>
                      <a:cubicBezTo>
                        <a:pt x="774" y="1236"/>
                        <a:pt x="721" y="1392"/>
                        <a:pt x="630" y="1536"/>
                      </a:cubicBezTo>
                      <a:close/>
                    </a:path>
                  </a:pathLst>
                </a:cu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1" name="Shape 171"/>
                <p:cNvSpPr txBox="false"/>
                <p:nvPr isPhoto="false"/>
              </p:nvSpPr>
              <p:spPr>
                <a:xfrm flipH="false" flipV="false" rot="0">
                  <a:off x="0" y="6000"/>
                  <a:ext cx="173313" cy="231833"/>
                </a:xfrm>
                <a:custGeom>
                  <a:avLst/>
                  <a:gdLst>
                    <a:gd fmla="*/ 752 w 791" name="T0"/>
                    <a:gd fmla="*/ 0 h 1535" name="T1"/>
                    <a:gd fmla="*/ 674 w 791" name="T2"/>
                    <a:gd fmla="*/ 38 h 1535" name="T3"/>
                    <a:gd fmla="*/ 535 w 791" name="T4"/>
                    <a:gd fmla="*/ 230 h 1535" name="T5"/>
                    <a:gd fmla="*/ 529 w 791" name="T6"/>
                    <a:gd fmla="*/ 726 h 1535" name="T7"/>
                    <a:gd fmla="*/ 601 w 791" name="T8"/>
                    <a:gd fmla="*/ 815 h 1535" name="T9"/>
                    <a:gd fmla="*/ 615 w 791" name="T10"/>
                    <a:gd fmla="*/ 832 h 1535" name="T11"/>
                    <a:gd fmla="*/ 764 w 791" name="T12"/>
                    <a:gd fmla="*/ 1089 h 1535" name="T13"/>
                    <a:gd fmla="*/ 791 w 791" name="T14"/>
                    <a:gd fmla="*/ 1108 h 1535" name="T15"/>
                    <a:gd fmla="*/ 739 w 791" name="T16"/>
                    <a:gd fmla="*/ 1108 h 1535" name="T17"/>
                    <a:gd fmla="*/ 530 w 791" name="T18"/>
                    <a:gd fmla="*/ 1129 h 1535" name="T19"/>
                    <a:gd fmla="*/ 164 w 791" name="T20"/>
                    <a:gd fmla="*/ 1527 h 1535" name="T21"/>
                    <a:gd fmla="*/ 161 w 791" name="T22"/>
                    <a:gd fmla="*/ 1535 h 1535" name="T23"/>
                    <a:gd fmla="*/ 10 w 791" name="T24"/>
                    <a:gd fmla="*/ 1128 h 1535" name="T25"/>
                    <a:gd fmla="*/ 0 w 791" name="T26"/>
                    <a:gd fmla="*/ 1064 h 1535" name="T27"/>
                    <a:gd fmla="*/ 0 w 791" name="T28"/>
                    <a:gd fmla="*/ 904 h 1535" name="T29"/>
                    <a:gd fmla="*/ 4 w 791" name="T30"/>
                    <a:gd fmla="*/ 892 h 1535" name="T31"/>
                    <a:gd fmla="*/ 42 w 791" name="T32"/>
                    <a:gd fmla="*/ 696 h 1535" name="T33"/>
                    <a:gd fmla="*/ 672 w 791" name="T34"/>
                    <a:gd fmla="*/ 23 h 1535" name="T35"/>
                    <a:gd fmla="*/ 752 w 791" name="T36"/>
                    <a:gd fmla="*/ 0 h 1535" name="T37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791" name="ODFRight"/>
                    <a:gd fmla="val 1535" name="ODFBottom"/>
                    <a:gd fmla="val 791" name="ODFWidth"/>
                    <a:gd fmla="val 1535" name="ODFHeight"/>
                  </a:gdLst>
                  <a:rect b="OXMLTextRectB" l="OXMLTextRectL" r="OXMLTextRectR" t="OXMLTextRectT"/>
                  <a:pathLst>
                    <a:path fill="norm" h="1535" stroke="true" w="791">
                      <a:moveTo>
                        <a:pt x="752" y="0"/>
                      </a:moveTo>
                      <a:cubicBezTo>
                        <a:pt x="727" y="14"/>
                        <a:pt x="699" y="23"/>
                        <a:pt x="674" y="38"/>
                      </a:cubicBezTo>
                      <a:cubicBezTo>
                        <a:pt x="599" y="82"/>
                        <a:pt x="551" y="143"/>
                        <a:pt x="535" y="230"/>
                      </a:cubicBezTo>
                      <a:cubicBezTo>
                        <a:pt x="504" y="395"/>
                        <a:pt x="499" y="560"/>
                        <a:pt x="529" y="726"/>
                      </a:cubicBezTo>
                      <a:cubicBezTo>
                        <a:pt x="537" y="768"/>
                        <a:pt x="563" y="797"/>
                        <a:pt x="601" y="815"/>
                      </a:cubicBezTo>
                      <a:cubicBezTo>
                        <a:pt x="608" y="819"/>
                        <a:pt x="615" y="821"/>
                        <a:pt x="615" y="832"/>
                      </a:cubicBezTo>
                      <a:cubicBezTo>
                        <a:pt x="623" y="942"/>
                        <a:pt x="677" y="1025"/>
                        <a:pt x="764" y="1089"/>
                      </a:cubicBezTo>
                      <a:cubicBezTo>
                        <a:pt x="771" y="1094"/>
                        <a:pt x="779" y="1100"/>
                        <a:pt x="791" y="1108"/>
                      </a:cubicBezTo>
                      <a:cubicBezTo>
                        <a:pt x="770" y="1108"/>
                        <a:pt x="755" y="1109"/>
                        <a:pt x="739" y="1108"/>
                      </a:cubicBezTo>
                      <a:cubicBezTo>
                        <a:pt x="669" y="1107"/>
                        <a:pt x="598" y="1107"/>
                        <a:pt x="530" y="1129"/>
                      </a:cubicBezTo>
                      <a:cubicBezTo>
                        <a:pt x="333" y="1193"/>
                        <a:pt x="210" y="1325"/>
                        <a:pt x="164" y="1527"/>
                      </a:cubicBezTo>
                      <a:cubicBezTo>
                        <a:pt x="163" y="1530"/>
                        <a:pt x="162" y="1532"/>
                        <a:pt x="161" y="1535"/>
                      </a:cubicBezTo>
                      <a:cubicBezTo>
                        <a:pt x="82" y="1410"/>
                        <a:pt x="31" y="1275"/>
                        <a:pt x="10" y="1128"/>
                      </a:cubicBezTo>
                      <a:cubicBezTo>
                        <a:pt x="7" y="1107"/>
                        <a:pt x="9" y="1084"/>
                        <a:pt x="0" y="1064"/>
                      </a:cubicBezTo>
                      <a:cubicBezTo>
                        <a:pt x="0" y="1011"/>
                        <a:pt x="0" y="957"/>
                        <a:pt x="0" y="904"/>
                      </a:cubicBezTo>
                      <a:cubicBezTo>
                        <a:pt x="5" y="901"/>
                        <a:pt x="4" y="896"/>
                        <a:pt x="4" y="892"/>
                      </a:cubicBezTo>
                      <a:cubicBezTo>
                        <a:pt x="11" y="825"/>
                        <a:pt x="22" y="760"/>
                        <a:pt x="42" y="696"/>
                      </a:cubicBezTo>
                      <a:cubicBezTo>
                        <a:pt x="144" y="370"/>
                        <a:pt x="355" y="146"/>
                        <a:pt x="672" y="23"/>
                      </a:cubicBezTo>
                      <a:cubicBezTo>
                        <a:pt x="698" y="13"/>
                        <a:pt x="724" y="1"/>
                        <a:pt x="752" y="0"/>
                      </a:cubicBezTo>
                      <a:close/>
                    </a:path>
                  </a:pathLst>
                </a:cu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2" name="Shape 172"/>
                <p:cNvSpPr txBox="false"/>
                <p:nvPr isPhoto="false"/>
              </p:nvSpPr>
              <p:spPr>
                <a:xfrm flipH="false" flipV="false" rot="0">
                  <a:off x="49065" y="182193"/>
                  <a:ext cx="353748" cy="117280"/>
                </a:xfrm>
                <a:custGeom>
                  <a:avLst/>
                  <a:gdLst>
                    <a:gd fmla="*/ 947 w 1616" name="T0"/>
                    <a:gd fmla="*/ 6 h 775" name="T1"/>
                    <a:gd fmla="*/ 1209 w 1616" name="T2"/>
                    <a:gd fmla="*/ 9 h 775" name="T3"/>
                    <a:gd fmla="*/ 1425 w 1616" name="T4"/>
                    <a:gd fmla="*/ 93 h 775" name="T5"/>
                    <a:gd fmla="*/ 1608 w 1616" name="T6"/>
                    <a:gd fmla="*/ 374 h 775" name="T7"/>
                    <a:gd fmla="*/ 1616 w 1616" name="T8"/>
                    <a:gd fmla="*/ 455 h 775" name="T9"/>
                    <a:gd fmla="*/ 1616 w 1616" name="T10"/>
                    <a:gd fmla="*/ 763 h 775" name="T11"/>
                    <a:gd fmla="*/ 1616 w 1616" name="T12"/>
                    <a:gd fmla="*/ 775 h 775" name="T13"/>
                    <a:gd fmla="*/ 4 w 1616" name="T14"/>
                    <a:gd fmla="*/ 775 h 775" name="T15"/>
                    <a:gd fmla="*/ 4 w 1616" name="T16"/>
                    <a:gd fmla="*/ 725 h 775" name="T17"/>
                    <a:gd fmla="*/ 6 w 1616" name="T18"/>
                    <a:gd fmla="*/ 419 h 775" name="T19"/>
                    <a:gd fmla="*/ 380 w 1616" name="T20"/>
                    <a:gd fmla="*/ 13 h 775" name="T21"/>
                    <a:gd fmla="*/ 637 w 1616" name="T22"/>
                    <a:gd fmla="*/ 6 h 775" name="T23"/>
                    <a:gd fmla="*/ 673 w 1616" name="T24"/>
                    <a:gd fmla="*/ 6 h 775" name="T25"/>
                    <a:gd fmla="*/ 678 w 1616" name="T26"/>
                    <a:gd fmla="*/ 14 h 775" name="T27"/>
                    <a:gd fmla="*/ 742 w 1616" name="T28"/>
                    <a:gd fmla="*/ 121 h 775" name="T29"/>
                    <a:gd fmla="*/ 743 w 1616" name="T30"/>
                    <a:gd fmla="*/ 125 h 775" name="T31"/>
                    <a:gd fmla="*/ 673 w 1616" name="T32"/>
                    <a:gd fmla="*/ 439 h 775" name="T33"/>
                    <a:gd fmla="*/ 679 w 1616" name="T34"/>
                    <a:gd fmla="*/ 464 h 775" name="T35"/>
                    <a:gd fmla="*/ 796 w 1616" name="T36"/>
                    <a:gd fmla="*/ 584 h 775" name="T37"/>
                    <a:gd fmla="*/ 813 w 1616" name="T38"/>
                    <a:gd fmla="*/ 592 h 775" name="T39"/>
                    <a:gd fmla="*/ 942 w 1616" name="T40"/>
                    <a:gd fmla="*/ 463 h 775" name="T41"/>
                    <a:gd fmla="*/ 947 w 1616" name="T42"/>
                    <a:gd fmla="*/ 438 h 775" name="T43"/>
                    <a:gd fmla="*/ 884 w 1616" name="T44"/>
                    <a:gd fmla="*/ 143 h 775" name="T45"/>
                    <a:gd fmla="*/ 890 w 1616" name="T46"/>
                    <a:gd fmla="*/ 106 h 775" name="T47"/>
                    <a:gd fmla="*/ 942 w 1616" name="T48"/>
                    <a:gd fmla="*/ 14 h 775" name="T49"/>
                    <a:gd fmla="*/ 947 w 1616" name="T50"/>
                    <a:gd fmla="*/ 6 h 775" name="T51"/>
                    <a:gd fmla="*/ 1274 w 1616" name="T52"/>
                    <a:gd fmla="*/ 425 h 775" name="T53"/>
                    <a:gd fmla="*/ 1339 w 1616" name="T54"/>
                    <a:gd fmla="*/ 425 h 775" name="T55"/>
                    <a:gd fmla="*/ 1376 w 1616" name="T56"/>
                    <a:gd fmla="*/ 395 h 775" name="T57"/>
                    <a:gd fmla="*/ 1339 w 1616" name="T58"/>
                    <a:gd fmla="*/ 361 h 775" name="T59"/>
                    <a:gd fmla="*/ 1276 w 1616" name="T60"/>
                    <a:gd fmla="*/ 361 h 775" name="T61"/>
                    <a:gd fmla="*/ 1274 w 1616" name="T62"/>
                    <a:gd fmla="*/ 355 h 775" name="T63"/>
                    <a:gd fmla="*/ 1274 w 1616" name="T64"/>
                    <a:gd fmla="*/ 297 h 775" name="T65"/>
                    <a:gd fmla="*/ 1241 w 1616" name="T66"/>
                    <a:gd fmla="*/ 259 h 775" name="T67"/>
                    <a:gd fmla="*/ 1210 w 1616" name="T68"/>
                    <a:gd fmla="*/ 297 h 775" name="T69"/>
                    <a:gd fmla="*/ 1210 w 1616" name="T70"/>
                    <a:gd fmla="*/ 361 h 775" name="T71"/>
                    <a:gd fmla="*/ 1160 w 1616" name="T72"/>
                    <a:gd fmla="*/ 361 h 775" name="T73"/>
                    <a:gd fmla="*/ 1108 w 1616" name="T74"/>
                    <a:gd fmla="*/ 393 h 775" name="T75"/>
                    <a:gd fmla="*/ 1161 w 1616" name="T76"/>
                    <a:gd fmla="*/ 425 h 775" name="T77"/>
                    <a:gd fmla="*/ 1210 w 1616" name="T78"/>
                    <a:gd fmla="*/ 425 h 775" name="T79"/>
                    <a:gd fmla="*/ 1210 w 1616" name="T80"/>
                    <a:gd fmla="*/ 490 h 775" name="T81"/>
                    <a:gd fmla="*/ 1239 w 1616" name="T82"/>
                    <a:gd fmla="*/ 528 h 775" name="T83"/>
                    <a:gd fmla="*/ 1274 w 1616" name="T84"/>
                    <a:gd fmla="*/ 491 h 775" name="T85"/>
                    <a:gd fmla="*/ 1274 w 1616" name="T86"/>
                    <a:gd fmla="*/ 425 h 775" name="T87"/>
                    <a:gd fmla="*/ 429 w 1616" name="T88"/>
                    <a:gd fmla="*/ 512 h 775" name="T89"/>
                    <a:gd fmla="*/ 367 w 1616" name="T90"/>
                    <a:gd fmla="*/ 512 h 775" name="T91"/>
                    <a:gd fmla="*/ 367 w 1616" name="T92"/>
                    <a:gd fmla="*/ 574 h 775" name="T93"/>
                    <a:gd fmla="*/ 429 w 1616" name="T94"/>
                    <a:gd fmla="*/ 574 h 775" name="T95"/>
                    <a:gd fmla="*/ 429 w 1616" name="T96"/>
                    <a:gd fmla="*/ 512 h 775" name="T97"/>
                    <a:gd fmla="*/ 203 w 1616" name="T98"/>
                    <a:gd fmla="*/ 513 h 775" name="T99"/>
                    <a:gd fmla="*/ 203 w 1616" name="T100"/>
                    <a:gd fmla="*/ 574 h 775" name="T101"/>
                    <a:gd fmla="*/ 265 w 1616" name="T102"/>
                    <a:gd fmla="*/ 574 h 775" name="T103"/>
                    <a:gd fmla="*/ 265 w 1616" name="T104"/>
                    <a:gd fmla="*/ 513 h 775" name="T105"/>
                    <a:gd fmla="*/ 203 w 1616" name="T106"/>
                    <a:gd fmla="*/ 513 h 775" name="T107"/>
                    <a:gd fmla="*/ 530 w 1616" name="T108"/>
                    <a:gd fmla="*/ 513 h 775" name="T109"/>
                    <a:gd fmla="*/ 530 w 1616" name="T110"/>
                    <a:gd fmla="*/ 574 h 775" name="T111"/>
                    <a:gd fmla="*/ 591 w 1616" name="T112"/>
                    <a:gd fmla="*/ 574 h 775" name="T113"/>
                    <a:gd fmla="*/ 591 w 1616" name="T114"/>
                    <a:gd fmla="*/ 513 h 775" name="T115"/>
                    <a:gd fmla="*/ 530 w 1616" name="T116"/>
                    <a:gd fmla="*/ 513 h 775" name="T117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616" name="ODFRight"/>
                    <a:gd fmla="val 775" name="ODFBottom"/>
                    <a:gd fmla="val 1616" name="ODFWidth"/>
                    <a:gd fmla="val 775" name="ODFHeight"/>
                  </a:gdLst>
                  <a:rect b="OXMLTextRectB" l="OXMLTextRectL" r="OXMLTextRectR" t="OXMLTextRectT"/>
                  <a:pathLst>
                    <a:path fill="norm" h="775" stroke="true" w="1616">
                      <a:moveTo>
                        <a:pt x="947" y="6"/>
                      </a:moveTo>
                      <a:cubicBezTo>
                        <a:pt x="1034" y="7"/>
                        <a:pt x="1122" y="2"/>
                        <a:pt x="1209" y="9"/>
                      </a:cubicBezTo>
                      <a:cubicBezTo>
                        <a:pt x="1289" y="16"/>
                        <a:pt x="1359" y="46"/>
                        <a:pt x="1425" y="93"/>
                      </a:cubicBezTo>
                      <a:cubicBezTo>
                        <a:pt x="1523" y="163"/>
                        <a:pt x="1582" y="257"/>
                        <a:pt x="1608" y="374"/>
                      </a:cubicBezTo>
                      <a:cubicBezTo>
                        <a:pt x="1613" y="400"/>
                        <a:pt x="1616" y="428"/>
                        <a:pt x="1616" y="455"/>
                      </a:cubicBezTo>
                      <a:cubicBezTo>
                        <a:pt x="1616" y="558"/>
                        <a:pt x="1616" y="660"/>
                        <a:pt x="1616" y="763"/>
                      </a:cubicBezTo>
                      <a:cubicBezTo>
                        <a:pt x="1616" y="767"/>
                        <a:pt x="1616" y="771"/>
                        <a:pt x="1616" y="775"/>
                      </a:cubicBezTo>
                      <a:cubicBezTo>
                        <a:pt x="1078" y="775"/>
                        <a:pt x="542" y="775"/>
                        <a:pt x="4" y="775"/>
                      </a:cubicBezTo>
                      <a:cubicBezTo>
                        <a:pt x="4" y="758"/>
                        <a:pt x="4" y="742"/>
                        <a:pt x="4" y="725"/>
                      </a:cubicBezTo>
                      <a:cubicBezTo>
                        <a:pt x="5" y="623"/>
                        <a:pt x="0" y="521"/>
                        <a:pt x="6" y="419"/>
                      </a:cubicBezTo>
                      <a:cubicBezTo>
                        <a:pt x="19" y="222"/>
                        <a:pt x="184" y="44"/>
                        <a:pt x="380" y="13"/>
                      </a:cubicBezTo>
                      <a:cubicBezTo>
                        <a:pt x="465" y="0"/>
                        <a:pt x="551" y="8"/>
                        <a:pt x="637" y="6"/>
                      </a:cubicBezTo>
                      <a:cubicBezTo>
                        <a:pt x="649" y="6"/>
                        <a:pt x="661" y="6"/>
                        <a:pt x="673" y="6"/>
                      </a:cubicBezTo>
                      <a:cubicBezTo>
                        <a:pt x="675" y="9"/>
                        <a:pt x="676" y="11"/>
                        <a:pt x="678" y="14"/>
                      </a:cubicBezTo>
                      <a:cubicBezTo>
                        <a:pt x="698" y="50"/>
                        <a:pt x="719" y="86"/>
                        <a:pt x="742" y="121"/>
                      </a:cubicBezTo>
                      <a:cubicBezTo>
                        <a:pt x="742" y="122"/>
                        <a:pt x="743" y="124"/>
                        <a:pt x="743" y="125"/>
                      </a:cubicBezTo>
                      <a:cubicBezTo>
                        <a:pt x="720" y="230"/>
                        <a:pt x="696" y="334"/>
                        <a:pt x="673" y="439"/>
                      </a:cubicBezTo>
                      <a:cubicBezTo>
                        <a:pt x="670" y="449"/>
                        <a:pt x="671" y="456"/>
                        <a:pt x="679" y="464"/>
                      </a:cubicBezTo>
                      <a:cubicBezTo>
                        <a:pt x="717" y="504"/>
                        <a:pt x="759" y="541"/>
                        <a:pt x="796" y="584"/>
                      </a:cubicBezTo>
                      <a:cubicBezTo>
                        <a:pt x="800" y="589"/>
                        <a:pt x="805" y="592"/>
                        <a:pt x="813" y="592"/>
                      </a:cubicBezTo>
                      <a:cubicBezTo>
                        <a:pt x="856" y="549"/>
                        <a:pt x="899" y="506"/>
                        <a:pt x="942" y="463"/>
                      </a:cubicBezTo>
                      <a:cubicBezTo>
                        <a:pt x="950" y="455"/>
                        <a:pt x="950" y="448"/>
                        <a:pt x="947" y="438"/>
                      </a:cubicBezTo>
                      <a:cubicBezTo>
                        <a:pt x="926" y="340"/>
                        <a:pt x="906" y="241"/>
                        <a:pt x="884" y="143"/>
                      </a:cubicBezTo>
                      <a:cubicBezTo>
                        <a:pt x="881" y="129"/>
                        <a:pt x="883" y="118"/>
                        <a:pt x="890" y="106"/>
                      </a:cubicBezTo>
                      <a:cubicBezTo>
                        <a:pt x="908" y="75"/>
                        <a:pt x="925" y="44"/>
                        <a:pt x="942" y="14"/>
                      </a:cubicBezTo>
                      <a:cubicBezTo>
                        <a:pt x="944" y="11"/>
                        <a:pt x="945" y="9"/>
                        <a:pt x="947" y="6"/>
                      </a:cubicBezTo>
                      <a:close/>
                      <a:moveTo>
                        <a:pt x="1274" y="425"/>
                      </a:moveTo>
                      <a:cubicBezTo>
                        <a:pt x="1298" y="425"/>
                        <a:pt x="1319" y="425"/>
                        <a:pt x="1339" y="425"/>
                      </a:cubicBezTo>
                      <a:cubicBezTo>
                        <a:pt x="1363" y="425"/>
                        <a:pt x="1376" y="414"/>
                        <a:pt x="1376" y="395"/>
                      </a:cubicBezTo>
                      <a:cubicBezTo>
                        <a:pt x="1376" y="373"/>
                        <a:pt x="1364" y="361"/>
                        <a:pt x="1339" y="361"/>
                      </a:cubicBezTo>
                      <a:cubicBezTo>
                        <a:pt x="1318" y="361"/>
                        <a:pt x="1297" y="361"/>
                        <a:pt x="1276" y="361"/>
                      </a:cubicBezTo>
                      <a:cubicBezTo>
                        <a:pt x="1275" y="358"/>
                        <a:pt x="1274" y="356"/>
                        <a:pt x="1274" y="355"/>
                      </a:cubicBezTo>
                      <a:cubicBezTo>
                        <a:pt x="1274" y="336"/>
                        <a:pt x="1274" y="317"/>
                        <a:pt x="1274" y="297"/>
                      </a:cubicBezTo>
                      <a:cubicBezTo>
                        <a:pt x="1274" y="271"/>
                        <a:pt x="1262" y="258"/>
                        <a:pt x="1241" y="259"/>
                      </a:cubicBezTo>
                      <a:cubicBezTo>
                        <a:pt x="1221" y="259"/>
                        <a:pt x="1210" y="272"/>
                        <a:pt x="1210" y="297"/>
                      </a:cubicBezTo>
                      <a:cubicBezTo>
                        <a:pt x="1210" y="318"/>
                        <a:pt x="1210" y="339"/>
                        <a:pt x="1210" y="361"/>
                      </a:cubicBezTo>
                      <a:cubicBezTo>
                        <a:pt x="1191" y="361"/>
                        <a:pt x="1175" y="361"/>
                        <a:pt x="1160" y="361"/>
                      </a:cubicBezTo>
                      <a:cubicBezTo>
                        <a:pt x="1122" y="361"/>
                        <a:pt x="1108" y="369"/>
                        <a:pt x="1108" y="393"/>
                      </a:cubicBezTo>
                      <a:cubicBezTo>
                        <a:pt x="1107" y="417"/>
                        <a:pt x="1121" y="425"/>
                        <a:pt x="1161" y="425"/>
                      </a:cubicBezTo>
                      <a:cubicBezTo>
                        <a:pt x="1177" y="425"/>
                        <a:pt x="1193" y="425"/>
                        <a:pt x="1210" y="425"/>
                      </a:cubicBezTo>
                      <a:cubicBezTo>
                        <a:pt x="1210" y="449"/>
                        <a:pt x="1210" y="470"/>
                        <a:pt x="1210" y="490"/>
                      </a:cubicBezTo>
                      <a:cubicBezTo>
                        <a:pt x="1210" y="513"/>
                        <a:pt x="1222" y="528"/>
                        <a:pt x="1239" y="528"/>
                      </a:cubicBezTo>
                      <a:cubicBezTo>
                        <a:pt x="1262" y="527"/>
                        <a:pt x="1274" y="515"/>
                        <a:pt x="1274" y="491"/>
                      </a:cubicBezTo>
                      <a:cubicBezTo>
                        <a:pt x="1274" y="470"/>
                        <a:pt x="1274" y="448"/>
                        <a:pt x="1274" y="425"/>
                      </a:cubicBezTo>
                      <a:close/>
                      <a:moveTo>
                        <a:pt x="429" y="512"/>
                      </a:moveTo>
                      <a:cubicBezTo>
                        <a:pt x="407" y="512"/>
                        <a:pt x="387" y="512"/>
                        <a:pt x="367" y="512"/>
                      </a:cubicBezTo>
                      <a:cubicBezTo>
                        <a:pt x="367" y="534"/>
                        <a:pt x="367" y="554"/>
                        <a:pt x="367" y="574"/>
                      </a:cubicBezTo>
                      <a:cubicBezTo>
                        <a:pt x="388" y="574"/>
                        <a:pt x="408" y="574"/>
                        <a:pt x="429" y="574"/>
                      </a:cubicBezTo>
                      <a:cubicBezTo>
                        <a:pt x="429" y="553"/>
                        <a:pt x="429" y="534"/>
                        <a:pt x="429" y="512"/>
                      </a:cubicBezTo>
                      <a:close/>
                      <a:moveTo>
                        <a:pt x="203" y="513"/>
                      </a:moveTo>
                      <a:cubicBezTo>
                        <a:pt x="203" y="534"/>
                        <a:pt x="203" y="554"/>
                        <a:pt x="203" y="574"/>
                      </a:cubicBezTo>
                      <a:cubicBezTo>
                        <a:pt x="225" y="574"/>
                        <a:pt x="245" y="574"/>
                        <a:pt x="265" y="574"/>
                      </a:cubicBezTo>
                      <a:cubicBezTo>
                        <a:pt x="265" y="553"/>
                        <a:pt x="265" y="533"/>
                        <a:pt x="265" y="513"/>
                      </a:cubicBezTo>
                      <a:cubicBezTo>
                        <a:pt x="244" y="513"/>
                        <a:pt x="225" y="513"/>
                        <a:pt x="203" y="513"/>
                      </a:cubicBezTo>
                      <a:close/>
                      <a:moveTo>
                        <a:pt x="530" y="513"/>
                      </a:moveTo>
                      <a:cubicBezTo>
                        <a:pt x="530" y="534"/>
                        <a:pt x="530" y="554"/>
                        <a:pt x="530" y="574"/>
                      </a:cubicBezTo>
                      <a:cubicBezTo>
                        <a:pt x="551" y="574"/>
                        <a:pt x="571" y="574"/>
                        <a:pt x="591" y="574"/>
                      </a:cubicBezTo>
                      <a:cubicBezTo>
                        <a:pt x="591" y="553"/>
                        <a:pt x="591" y="533"/>
                        <a:pt x="591" y="513"/>
                      </a:cubicBezTo>
                      <a:cubicBezTo>
                        <a:pt x="570" y="513"/>
                        <a:pt x="550" y="513"/>
                        <a:pt x="530" y="51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3" name="Shape 173"/>
                <p:cNvSpPr txBox="false"/>
                <p:nvPr isPhoto="false"/>
              </p:nvSpPr>
              <p:spPr>
                <a:xfrm flipH="false" flipV="false" rot="0">
                  <a:off x="131369" y="7636"/>
                  <a:ext cx="189140" cy="46366"/>
                </a:xfrm>
                <a:custGeom>
                  <a:avLst/>
                  <a:gdLst>
                    <a:gd fmla="*/ 865 w 865" name="T0"/>
                    <a:gd fmla="*/ 270 h 307" name="T1"/>
                    <a:gd fmla="*/ 633 w 865" name="T2"/>
                    <a:gd fmla="*/ 307 h 307" name="T3"/>
                    <a:gd fmla="*/ 415 w 865" name="T4"/>
                    <a:gd fmla="*/ 144 h 307" name="T5"/>
                    <a:gd fmla="*/ 232 w 865" name="T6"/>
                    <a:gd fmla="*/ 307 h 307" name="T7"/>
                    <a:gd fmla="*/ 0 w 865" name="T8"/>
                    <a:gd fmla="*/ 270 h 307" name="T9"/>
                    <a:gd fmla="*/ 82 w 865" name="T10"/>
                    <a:gd fmla="*/ 102 h 307" name="T11"/>
                    <a:gd fmla="*/ 276 w 865" name="T12"/>
                    <a:gd fmla="*/ 26 h 307" name="T13"/>
                    <a:gd fmla="*/ 683 w 865" name="T14"/>
                    <a:gd fmla="*/ 52 h 307" name="T15"/>
                    <a:gd fmla="*/ 787 w 865" name="T16"/>
                    <a:gd fmla="*/ 107 h 307" name="T17"/>
                    <a:gd fmla="*/ 865 w 865" name="T18"/>
                    <a:gd fmla="*/ 270 h 307" name="T1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865" name="ODFRight"/>
                    <a:gd fmla="val 307" name="ODFBottom"/>
                    <a:gd fmla="val 865" name="ODFWidth"/>
                    <a:gd fmla="val 307" name="ODFHeight"/>
                  </a:gdLst>
                  <a:rect b="OXMLTextRectB" l="OXMLTextRectL" r="OXMLTextRectR" t="OXMLTextRectT"/>
                  <a:pathLst>
                    <a:path fill="norm" h="307" stroke="true" w="865">
                      <a:moveTo>
                        <a:pt x="865" y="270"/>
                      </a:moveTo>
                      <a:cubicBezTo>
                        <a:pt x="787" y="287"/>
                        <a:pt x="710" y="299"/>
                        <a:pt x="633" y="307"/>
                      </a:cubicBezTo>
                      <a:cubicBezTo>
                        <a:pt x="600" y="199"/>
                        <a:pt x="531" y="140"/>
                        <a:pt x="415" y="144"/>
                      </a:cubicBezTo>
                      <a:cubicBezTo>
                        <a:pt x="330" y="147"/>
                        <a:pt x="267" y="204"/>
                        <a:pt x="232" y="307"/>
                      </a:cubicBezTo>
                      <a:cubicBezTo>
                        <a:pt x="154" y="300"/>
                        <a:pt x="78" y="287"/>
                        <a:pt x="0" y="270"/>
                      </a:cubicBezTo>
                      <a:cubicBezTo>
                        <a:pt x="3" y="201"/>
                        <a:pt x="27" y="144"/>
                        <a:pt x="82" y="102"/>
                      </a:cubicBezTo>
                      <a:cubicBezTo>
                        <a:pt x="140" y="59"/>
                        <a:pt x="206" y="40"/>
                        <a:pt x="276" y="26"/>
                      </a:cubicBezTo>
                      <a:cubicBezTo>
                        <a:pt x="414" y="0"/>
                        <a:pt x="550" y="7"/>
                        <a:pt x="683" y="52"/>
                      </a:cubicBezTo>
                      <a:cubicBezTo>
                        <a:pt x="721" y="65"/>
                        <a:pt x="755" y="83"/>
                        <a:pt x="787" y="107"/>
                      </a:cubicBezTo>
                      <a:cubicBezTo>
                        <a:pt x="840" y="148"/>
                        <a:pt x="860" y="204"/>
                        <a:pt x="865" y="27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4" name="Shape 174"/>
                <p:cNvSpPr txBox="false"/>
                <p:nvPr isPhoto="false"/>
              </p:nvSpPr>
              <p:spPr>
                <a:xfrm flipH="false" flipV="false" rot="0">
                  <a:off x="126621" y="57821"/>
                  <a:ext cx="197054" cy="115643"/>
                </a:xfrm>
                <a:custGeom>
                  <a:avLst/>
                  <a:gdLst>
                    <a:gd fmla="*/ 888 w 898" name="T0"/>
                    <a:gd fmla="*/ 0 h 766" name="T1"/>
                    <a:gd fmla="*/ 655 w 898" name="T2"/>
                    <a:gd fmla="*/ 37 h 766" name="T3"/>
                    <a:gd fmla="*/ 452 w 898" name="T4"/>
                    <a:gd fmla="*/ 214 h 766" name="T5"/>
                    <a:gd fmla="*/ 251 w 898" name="T6"/>
                    <a:gd fmla="*/ 38 h 766" name="T7"/>
                    <a:gd fmla="*/ 13 w 898" name="T8"/>
                    <a:gd fmla="*/ 4 h 766" name="T9"/>
                    <a:gd fmla="*/ 10 w 898" name="T10"/>
                    <a:gd fmla="*/ 12 h 766" name="T11"/>
                    <a:gd fmla="*/ 19 w 898" name="T12"/>
                    <a:gd fmla="*/ 355 h 766" name="T13"/>
                    <a:gd fmla="*/ 72 w 898" name="T14"/>
                    <a:gd fmla="*/ 421 h 766" name="T15"/>
                    <a:gd fmla="*/ 104 w 898" name="T16"/>
                    <a:gd fmla="*/ 466 h 766" name="T17"/>
                    <a:gd fmla="*/ 137 w 898" name="T18"/>
                    <a:gd fmla="*/ 593 h 766" name="T19"/>
                    <a:gd fmla="*/ 465 w 898" name="T20"/>
                    <a:gd fmla="*/ 762 h 766" name="T21"/>
                    <a:gd fmla="*/ 764 w 898" name="T22"/>
                    <a:gd fmla="*/ 591 h 766" name="T23"/>
                    <a:gd fmla="*/ 796 w 898" name="T24"/>
                    <a:gd fmla="*/ 467 h 766" name="T25"/>
                    <a:gd fmla="*/ 831 w 898" name="T26"/>
                    <a:gd fmla="*/ 420 h 766" name="T27"/>
                    <a:gd fmla="*/ 878 w 898" name="T28"/>
                    <a:gd fmla="*/ 371 h 766" name="T29"/>
                    <a:gd fmla="*/ 895 w 898" name="T30"/>
                    <a:gd fmla="*/ 213 h 766" name="T31"/>
                    <a:gd fmla="*/ 888 w 898" name="T32"/>
                    <a:gd fmla="*/ 0 h 766" name="T3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898" name="ODFRight"/>
                    <a:gd fmla="val 766" name="ODFBottom"/>
                    <a:gd fmla="val 898" name="ODFWidth"/>
                    <a:gd fmla="val 766" name="ODFHeight"/>
                  </a:gdLst>
                  <a:rect b="OXMLTextRectB" l="OXMLTextRectL" r="OXMLTextRectR" t="OXMLTextRectT"/>
                  <a:pathLst>
                    <a:path fill="norm" h="766" stroke="true" w="898">
                      <a:moveTo>
                        <a:pt x="888" y="0"/>
                      </a:moveTo>
                      <a:cubicBezTo>
                        <a:pt x="810" y="17"/>
                        <a:pt x="733" y="29"/>
                        <a:pt x="655" y="37"/>
                      </a:cubicBezTo>
                      <a:cubicBezTo>
                        <a:pt x="620" y="156"/>
                        <a:pt x="553" y="215"/>
                        <a:pt x="452" y="214"/>
                      </a:cubicBezTo>
                      <a:cubicBezTo>
                        <a:pt x="353" y="214"/>
                        <a:pt x="285" y="155"/>
                        <a:pt x="251" y="38"/>
                      </a:cubicBezTo>
                      <a:cubicBezTo>
                        <a:pt x="170" y="32"/>
                        <a:pt x="91" y="18"/>
                        <a:pt x="13" y="4"/>
                      </a:cubicBezTo>
                      <a:cubicBezTo>
                        <a:pt x="11" y="8"/>
                        <a:pt x="10" y="10"/>
                        <a:pt x="10" y="12"/>
                      </a:cubicBezTo>
                      <a:cubicBezTo>
                        <a:pt x="0" y="126"/>
                        <a:pt x="2" y="240"/>
                        <a:pt x="19" y="355"/>
                      </a:cubicBezTo>
                      <a:cubicBezTo>
                        <a:pt x="24" y="390"/>
                        <a:pt x="38" y="411"/>
                        <a:pt x="72" y="421"/>
                      </a:cubicBezTo>
                      <a:cubicBezTo>
                        <a:pt x="100" y="429"/>
                        <a:pt x="105" y="436"/>
                        <a:pt x="104" y="466"/>
                      </a:cubicBezTo>
                      <a:cubicBezTo>
                        <a:pt x="104" y="504"/>
                        <a:pt x="122" y="559"/>
                        <a:pt x="137" y="593"/>
                      </a:cubicBezTo>
                      <a:cubicBezTo>
                        <a:pt x="225" y="709"/>
                        <a:pt x="335" y="766"/>
                        <a:pt x="465" y="762"/>
                      </a:cubicBezTo>
                      <a:cubicBezTo>
                        <a:pt x="586" y="758"/>
                        <a:pt x="685" y="700"/>
                        <a:pt x="764" y="591"/>
                      </a:cubicBezTo>
                      <a:cubicBezTo>
                        <a:pt x="779" y="559"/>
                        <a:pt x="794" y="502"/>
                        <a:pt x="796" y="467"/>
                      </a:cubicBezTo>
                      <a:cubicBezTo>
                        <a:pt x="797" y="434"/>
                        <a:pt x="800" y="430"/>
                        <a:pt x="831" y="420"/>
                      </a:cubicBezTo>
                      <a:cubicBezTo>
                        <a:pt x="854" y="412"/>
                        <a:pt x="874" y="399"/>
                        <a:pt x="878" y="371"/>
                      </a:cubicBezTo>
                      <a:cubicBezTo>
                        <a:pt x="886" y="319"/>
                        <a:pt x="892" y="266"/>
                        <a:pt x="895" y="213"/>
                      </a:cubicBezTo>
                      <a:cubicBezTo>
                        <a:pt x="898" y="142"/>
                        <a:pt x="895" y="72"/>
                        <a:pt x="88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5" name="Shape 175"/>
                <p:cNvSpPr txBox="false"/>
                <p:nvPr isPhoto="false"/>
              </p:nvSpPr>
              <p:spPr>
                <a:xfrm flipH="false" flipV="false" rot="0">
                  <a:off x="195471" y="39275"/>
                  <a:ext cx="60936" cy="41457"/>
                </a:xfrm>
                <a:custGeom>
                  <a:avLst/>
                  <a:gdLst>
                    <a:gd fmla="*/ 1 w 276" name="T0"/>
                    <a:gd fmla="*/ 137 h 277" name="T1"/>
                    <a:gd fmla="*/ 141 w 276" name="T2"/>
                    <a:gd fmla="*/ 1 h 277" name="T3"/>
                    <a:gd fmla="*/ 275 w 276" name="T4"/>
                    <a:gd fmla="*/ 138 h 277" name="T5"/>
                    <a:gd fmla="*/ 137 w 276" name="T6"/>
                    <a:gd fmla="*/ 276 h 277" name="T7"/>
                    <a:gd fmla="*/ 1 w 276" name="T8"/>
                    <a:gd fmla="*/ 137 h 277" name="T9"/>
                    <a:gd fmla="*/ 211 w 276" name="T10"/>
                    <a:gd fmla="*/ 137 h 277" name="T11"/>
                    <a:gd fmla="*/ 139 w 276" name="T12"/>
                    <a:gd fmla="*/ 65 h 277" name="T13"/>
                    <a:gd fmla="*/ 65 w 276" name="T14"/>
                    <a:gd fmla="*/ 139 h 277" name="T15"/>
                    <a:gd fmla="*/ 138 w 276" name="T16"/>
                    <a:gd fmla="*/ 211 h 277" name="T17"/>
                    <a:gd fmla="*/ 211 w 276" name="T18"/>
                    <a:gd fmla="*/ 137 h 277" name="T1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76" name="ODFRight"/>
                    <a:gd fmla="val 277" name="ODFBottom"/>
                    <a:gd fmla="val 276" name="ODFWidth"/>
                    <a:gd fmla="val 277" name="ODFHeight"/>
                  </a:gdLst>
                  <a:rect b="OXMLTextRectB" l="OXMLTextRectL" r="OXMLTextRectR" t="OXMLTextRectT"/>
                  <a:pathLst>
                    <a:path fill="norm" h="277" stroke="true" w="276">
                      <a:moveTo>
                        <a:pt x="1" y="137"/>
                      </a:moveTo>
                      <a:cubicBezTo>
                        <a:pt x="1" y="58"/>
                        <a:pt x="61" y="0"/>
                        <a:pt x="141" y="1"/>
                      </a:cubicBezTo>
                      <a:cubicBezTo>
                        <a:pt x="216" y="1"/>
                        <a:pt x="276" y="62"/>
                        <a:pt x="275" y="138"/>
                      </a:cubicBezTo>
                      <a:cubicBezTo>
                        <a:pt x="275" y="215"/>
                        <a:pt x="213" y="277"/>
                        <a:pt x="137" y="276"/>
                      </a:cubicBezTo>
                      <a:cubicBezTo>
                        <a:pt x="60" y="275"/>
                        <a:pt x="0" y="214"/>
                        <a:pt x="1" y="137"/>
                      </a:cubicBezTo>
                      <a:close/>
                      <a:moveTo>
                        <a:pt x="211" y="137"/>
                      </a:moveTo>
                      <a:cubicBezTo>
                        <a:pt x="211" y="97"/>
                        <a:pt x="179" y="65"/>
                        <a:pt x="139" y="65"/>
                      </a:cubicBezTo>
                      <a:cubicBezTo>
                        <a:pt x="96" y="65"/>
                        <a:pt x="65" y="96"/>
                        <a:pt x="65" y="139"/>
                      </a:cubicBezTo>
                      <a:cubicBezTo>
                        <a:pt x="65" y="179"/>
                        <a:pt x="98" y="212"/>
                        <a:pt x="138" y="211"/>
                      </a:cubicBezTo>
                      <a:cubicBezTo>
                        <a:pt x="179" y="211"/>
                        <a:pt x="211" y="179"/>
                        <a:pt x="211" y="137"/>
                      </a:cubicBezTo>
                      <a:close/>
                    </a:path>
                  </a:pathLst>
                </a:custGeom>
                <a:solidFill>
                  <a:srgbClr val="F4F4F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6" name="Shape 176"/>
                <p:cNvSpPr txBox="false"/>
                <p:nvPr isPhoto="false"/>
              </p:nvSpPr>
              <p:spPr>
                <a:xfrm flipH="false" flipV="false" rot="0">
                  <a:off x="196263" y="182739"/>
                  <a:ext cx="60145" cy="1636"/>
                </a:xfrm>
                <a:custGeom>
                  <a:avLst/>
                  <a:gdLst>
                    <a:gd fmla="*/ 5 w 274" name="T0"/>
                    <a:gd fmla="*/ 10 h 10" name="T1"/>
                    <a:gd fmla="*/ 0 w 274" name="T2"/>
                    <a:gd fmla="*/ 2 h 10" name="T3"/>
                    <a:gd fmla="*/ 274 w 274" name="T4"/>
                    <a:gd fmla="*/ 2 h 10" name="T5"/>
                    <a:gd fmla="*/ 269 w 274" name="T6"/>
                    <a:gd fmla="*/ 10 h 10" name="T7"/>
                    <a:gd fmla="*/ 251 w 274" name="T8"/>
                    <a:gd fmla="*/ 5 h 10" name="T9"/>
                    <a:gd fmla="*/ 23 w 274" name="T10"/>
                    <a:gd fmla="*/ 5 h 10" name="T11"/>
                    <a:gd fmla="*/ 5 w 274" name="T12"/>
                    <a:gd fmla="*/ 10 h 10" name="T1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74" name="ODFRight"/>
                    <a:gd fmla="val 10" name="ODFBottom"/>
                    <a:gd fmla="val 274" name="ODFWidth"/>
                    <a:gd fmla="val 10" name="ODFHeight"/>
                  </a:gdLst>
                  <a:rect b="OXMLTextRectB" l="OXMLTextRectL" r="OXMLTextRectR" t="OXMLTextRectT"/>
                  <a:pathLst>
                    <a:path fill="norm" h="10" stroke="true" w="274">
                      <a:moveTo>
                        <a:pt x="5" y="10"/>
                      </a:moveTo>
                      <a:cubicBezTo>
                        <a:pt x="3" y="7"/>
                        <a:pt x="2" y="5"/>
                        <a:pt x="0" y="2"/>
                      </a:cubicBezTo>
                      <a:cubicBezTo>
                        <a:pt x="91" y="0"/>
                        <a:pt x="183" y="0"/>
                        <a:pt x="274" y="2"/>
                      </a:cubicBezTo>
                      <a:cubicBezTo>
                        <a:pt x="272" y="5"/>
                        <a:pt x="271" y="7"/>
                        <a:pt x="269" y="10"/>
                      </a:cubicBezTo>
                      <a:cubicBezTo>
                        <a:pt x="264" y="4"/>
                        <a:pt x="257" y="5"/>
                        <a:pt x="251" y="5"/>
                      </a:cubicBezTo>
                      <a:cubicBezTo>
                        <a:pt x="175" y="5"/>
                        <a:pt x="99" y="5"/>
                        <a:pt x="23" y="5"/>
                      </a:cubicBezTo>
                      <a:cubicBezTo>
                        <a:pt x="17" y="5"/>
                        <a:pt x="10" y="4"/>
                        <a:pt x="5" y="10"/>
                      </a:cubicBezTo>
                      <a:close/>
                    </a:path>
                  </a:pathLst>
                </a:custGeom>
                <a:solidFill>
                  <a:srgbClr val="48A7D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7" name="Shape 177"/>
                <p:cNvSpPr txBox="false"/>
                <p:nvPr isPhoto="false"/>
              </p:nvSpPr>
              <p:spPr>
                <a:xfrm flipH="false" flipV="false" rot="0">
                  <a:off x="169356" y="4363"/>
                  <a:ext cx="3165" cy="1090"/>
                </a:xfrm>
                <a:custGeom>
                  <a:avLst/>
                  <a:gdLst>
                    <a:gd fmla="*/ 0 w 14" name="T0"/>
                    <a:gd fmla="*/ 5 h 6" name="T1"/>
                    <a:gd fmla="*/ 14 w 14" name="T2"/>
                    <a:gd fmla="*/ 1 h 6" name="T3"/>
                    <a:gd fmla="*/ 0 w 14" name="T4"/>
                    <a:gd fmla="*/ 5 h 6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" name="ODFRight"/>
                    <a:gd fmla="val 6" name="ODFBottom"/>
                    <a:gd fmla="val 14" name="ODFWidth"/>
                    <a:gd fmla="val 6" name="ODFHeight"/>
                  </a:gdLst>
                  <a:rect b="OXMLTextRectB" l="OXMLTextRectL" r="OXMLTextRectR" t="OXMLTextRectT"/>
                  <a:pathLst>
                    <a:path fill="norm" h="6" stroke="true" w="14">
                      <a:moveTo>
                        <a:pt x="0" y="5"/>
                      </a:moveTo>
                      <a:cubicBezTo>
                        <a:pt x="4" y="0"/>
                        <a:pt x="9" y="0"/>
                        <a:pt x="14" y="1"/>
                      </a:cubicBezTo>
                      <a:cubicBezTo>
                        <a:pt x="10" y="5"/>
                        <a:pt x="5" y="6"/>
                        <a:pt x="0" y="5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8" name="Shape 178"/>
                <p:cNvSpPr txBox="false"/>
                <p:nvPr isPhoto="false"/>
              </p:nvSpPr>
              <p:spPr>
                <a:xfrm flipH="false" flipV="false" rot="0">
                  <a:off x="166190" y="4909"/>
                  <a:ext cx="3165" cy="1090"/>
                </a:xfrm>
                <a:custGeom>
                  <a:avLst/>
                  <a:gdLst>
                    <a:gd fmla="*/ 0 w 12" name="T0"/>
                    <a:gd fmla="*/ 5 h 6" name="T1"/>
                    <a:gd fmla="*/ 12 w 12" name="T2"/>
                    <a:gd fmla="*/ 1 h 6" name="T3"/>
                    <a:gd fmla="*/ 0 w 12" name="T4"/>
                    <a:gd fmla="*/ 5 h 6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2" name="ODFRight"/>
                    <a:gd fmla="val 6" name="ODFBottom"/>
                    <a:gd fmla="val 12" name="ODFWidth"/>
                    <a:gd fmla="val 6" name="ODFHeight"/>
                  </a:gdLst>
                  <a:rect b="OXMLTextRectB" l="OXMLTextRectL" r="OXMLTextRectR" t="OXMLTextRectT"/>
                  <a:pathLst>
                    <a:path fill="norm" h="6" stroke="true" w="12">
                      <a:moveTo>
                        <a:pt x="0" y="5"/>
                      </a:moveTo>
                      <a:cubicBezTo>
                        <a:pt x="3" y="0"/>
                        <a:pt x="7" y="0"/>
                        <a:pt x="12" y="1"/>
                      </a:cubicBezTo>
                      <a:cubicBezTo>
                        <a:pt x="9" y="6"/>
                        <a:pt x="5" y="6"/>
                        <a:pt x="0" y="5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79" name="Shape 179"/>
                <p:cNvSpPr txBox="false"/>
                <p:nvPr isPhoto="false"/>
              </p:nvSpPr>
              <p:spPr>
                <a:xfrm flipH="false" flipV="false" rot="0">
                  <a:off x="283315" y="5454"/>
                  <a:ext cx="3165" cy="545"/>
                </a:xfrm>
                <a:custGeom>
                  <a:avLst/>
                  <a:gdLst>
                    <a:gd fmla="*/ 0 w 14" name="T0"/>
                    <a:gd fmla="*/ 0 h 5" name="T1"/>
                    <a:gd fmla="*/ 14 w 14" name="T2"/>
                    <a:gd fmla="*/ 4 h 5" name="T3"/>
                    <a:gd fmla="*/ 0 w 14" name="T4"/>
                    <a:gd fmla="*/ 0 h 5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" name="ODFRight"/>
                    <a:gd fmla="val 5" name="ODFBottom"/>
                    <a:gd fmla="val 14" name="ODFWidth"/>
                    <a:gd fmla="val 5" name="ODFHeight"/>
                  </a:gdLst>
                  <a:rect b="OXMLTextRectB" l="OXMLTextRectL" r="OXMLTextRectR" t="OXMLTextRectT"/>
                  <a:pathLst>
                    <a:path fill="norm" h="5" stroke="true" w="14">
                      <a:moveTo>
                        <a:pt x="0" y="0"/>
                      </a:moveTo>
                      <a:cubicBezTo>
                        <a:pt x="5" y="0"/>
                        <a:pt x="10" y="0"/>
                        <a:pt x="14" y="4"/>
                      </a:cubicBezTo>
                      <a:cubicBezTo>
                        <a:pt x="9" y="5"/>
                        <a:pt x="4" y="4"/>
                        <a:pt x="0" y="0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80" name="Shape 180"/>
                <p:cNvSpPr txBox="false"/>
                <p:nvPr isPhoto="false"/>
              </p:nvSpPr>
              <p:spPr>
                <a:xfrm flipH="false" flipV="false" rot="0">
                  <a:off x="195471" y="183284"/>
                  <a:ext cx="60936" cy="88369"/>
                </a:xfrm>
                <a:custGeom>
                  <a:avLst/>
                  <a:gdLst>
                    <a:gd fmla="*/ 8 w 280" name="T0"/>
                    <a:gd fmla="*/ 6 h 584" name="T1"/>
                    <a:gd fmla="*/ 26 w 280" name="T2"/>
                    <a:gd fmla="*/ 1 h 584" name="T3"/>
                    <a:gd fmla="*/ 254 w 280" name="T4"/>
                    <a:gd fmla="*/ 1 h 584" name="T5"/>
                    <a:gd fmla="*/ 272 w 280" name="T6"/>
                    <a:gd fmla="*/ 6 h 584" name="T7"/>
                    <a:gd fmla="*/ 220 w 280" name="T8"/>
                    <a:gd fmla="*/ 98 h 584" name="T9"/>
                    <a:gd fmla="*/ 214 w 280" name="T10"/>
                    <a:gd fmla="*/ 135 h 584" name="T11"/>
                    <a:gd fmla="*/ 277 w 280" name="T12"/>
                    <a:gd fmla="*/ 430 h 584" name="T13"/>
                    <a:gd fmla="*/ 272 w 280" name="T14"/>
                    <a:gd fmla="*/ 455 h 584" name="T15"/>
                    <a:gd fmla="*/ 143 w 280" name="T16"/>
                    <a:gd fmla="*/ 584 h 584" name="T17"/>
                    <a:gd fmla="*/ 126 w 280" name="T18"/>
                    <a:gd fmla="*/ 576 h 584" name="T19"/>
                    <a:gd fmla="*/ 9 w 280" name="T20"/>
                    <a:gd fmla="*/ 456 h 584" name="T21"/>
                    <a:gd fmla="*/ 3 w 280" name="T22"/>
                    <a:gd fmla="*/ 431 h 584" name="T23"/>
                    <a:gd fmla="*/ 73 w 280" name="T24"/>
                    <a:gd fmla="*/ 117 h 584" name="T25"/>
                    <a:gd fmla="*/ 203 w 280" name="T26"/>
                    <a:gd fmla="*/ 117 h 584" name="T27"/>
                    <a:gd fmla="*/ 194 w 280" name="T28"/>
                    <a:gd fmla="*/ 113 h 584" name="T29"/>
                    <a:gd fmla="*/ 72 w 280" name="T30"/>
                    <a:gd fmla="*/ 113 h 584" name="T31"/>
                    <a:gd fmla="*/ 8 w 280" name="T32"/>
                    <a:gd fmla="*/ 6 h 584" name="T3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80" name="ODFRight"/>
                    <a:gd fmla="val 584" name="ODFBottom"/>
                    <a:gd fmla="val 280" name="ODFWidth"/>
                    <a:gd fmla="val 584" name="ODFHeight"/>
                  </a:gdLst>
                  <a:rect b="OXMLTextRectB" l="OXMLTextRectL" r="OXMLTextRectR" t="OXMLTextRectT"/>
                  <a:pathLst>
                    <a:path fill="norm" h="584" stroke="true" w="280">
                      <a:moveTo>
                        <a:pt x="8" y="6"/>
                      </a:moveTo>
                      <a:cubicBezTo>
                        <a:pt x="13" y="0"/>
                        <a:pt x="20" y="1"/>
                        <a:pt x="26" y="1"/>
                      </a:cubicBezTo>
                      <a:cubicBezTo>
                        <a:pt x="102" y="1"/>
                        <a:pt x="178" y="1"/>
                        <a:pt x="254" y="1"/>
                      </a:cubicBezTo>
                      <a:cubicBezTo>
                        <a:pt x="260" y="1"/>
                        <a:pt x="267" y="0"/>
                        <a:pt x="272" y="6"/>
                      </a:cubicBezTo>
                      <a:cubicBezTo>
                        <a:pt x="255" y="36"/>
                        <a:pt x="238" y="67"/>
                        <a:pt x="220" y="98"/>
                      </a:cubicBezTo>
                      <a:cubicBezTo>
                        <a:pt x="213" y="110"/>
                        <a:pt x="211" y="121"/>
                        <a:pt x="214" y="135"/>
                      </a:cubicBezTo>
                      <a:cubicBezTo>
                        <a:pt x="236" y="233"/>
                        <a:pt x="256" y="332"/>
                        <a:pt x="277" y="430"/>
                      </a:cubicBezTo>
                      <a:cubicBezTo>
                        <a:pt x="280" y="440"/>
                        <a:pt x="280" y="447"/>
                        <a:pt x="272" y="455"/>
                      </a:cubicBezTo>
                      <a:cubicBezTo>
                        <a:pt x="229" y="498"/>
                        <a:pt x="186" y="541"/>
                        <a:pt x="143" y="584"/>
                      </a:cubicBezTo>
                      <a:cubicBezTo>
                        <a:pt x="135" y="584"/>
                        <a:pt x="130" y="581"/>
                        <a:pt x="126" y="576"/>
                      </a:cubicBezTo>
                      <a:cubicBezTo>
                        <a:pt x="89" y="533"/>
                        <a:pt x="47" y="496"/>
                        <a:pt x="9" y="456"/>
                      </a:cubicBezTo>
                      <a:cubicBezTo>
                        <a:pt x="1" y="448"/>
                        <a:pt x="0" y="441"/>
                        <a:pt x="3" y="431"/>
                      </a:cubicBezTo>
                      <a:cubicBezTo>
                        <a:pt x="26" y="326"/>
                        <a:pt x="50" y="222"/>
                        <a:pt x="73" y="117"/>
                      </a:cubicBezTo>
                      <a:cubicBezTo>
                        <a:pt x="114" y="117"/>
                        <a:pt x="156" y="117"/>
                        <a:pt x="203" y="117"/>
                      </a:cubicBezTo>
                      <a:cubicBezTo>
                        <a:pt x="196" y="114"/>
                        <a:pt x="195" y="113"/>
                        <a:pt x="194" y="113"/>
                      </a:cubicBezTo>
                      <a:cubicBezTo>
                        <a:pt x="153" y="113"/>
                        <a:pt x="113" y="113"/>
                        <a:pt x="72" y="113"/>
                      </a:cubicBezTo>
                      <a:cubicBezTo>
                        <a:pt x="49" y="78"/>
                        <a:pt x="28" y="42"/>
                        <a:pt x="8" y="6"/>
                      </a:cubicBezTo>
                      <a:close/>
                    </a:path>
                  </a:pathLst>
                </a:custGeom>
                <a:solidFill>
                  <a:srgbClr val="2C9FD8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81" name="Shape 181"/>
                <p:cNvSpPr txBox="false"/>
                <p:nvPr isPhoto="false"/>
              </p:nvSpPr>
              <p:spPr>
                <a:xfrm flipH="false" flipV="false" rot="0">
                  <a:off x="291229" y="221469"/>
                  <a:ext cx="58562" cy="40911"/>
                </a:xfrm>
                <a:custGeom>
                  <a:avLst/>
                  <a:gdLst>
                    <a:gd fmla="*/ 167 w 269" name="T0"/>
                    <a:gd fmla="*/ 167 h 270" name="T1"/>
                    <a:gd fmla="*/ 167 w 269" name="T2"/>
                    <a:gd fmla="*/ 233 h 270" name="T3"/>
                    <a:gd fmla="*/ 132 w 269" name="T4"/>
                    <a:gd fmla="*/ 270 h 270" name="T5"/>
                    <a:gd fmla="*/ 103 w 269" name="T6"/>
                    <a:gd fmla="*/ 232 h 270" name="T7"/>
                    <a:gd fmla="*/ 103 w 269" name="T8"/>
                    <a:gd fmla="*/ 167 h 270" name="T9"/>
                    <a:gd fmla="*/ 54 w 269" name="T10"/>
                    <a:gd fmla="*/ 167 h 270" name="T11"/>
                    <a:gd fmla="*/ 1 w 269" name="T12"/>
                    <a:gd fmla="*/ 135 h 270" name="T13"/>
                    <a:gd fmla="*/ 53 w 269" name="T14"/>
                    <a:gd fmla="*/ 103 h 270" name="T15"/>
                    <a:gd fmla="*/ 103 w 269" name="T16"/>
                    <a:gd fmla="*/ 103 h 270" name="T17"/>
                    <a:gd fmla="*/ 103 w 269" name="T18"/>
                    <a:gd fmla="*/ 39 h 270" name="T19"/>
                    <a:gd fmla="*/ 134 w 269" name="T20"/>
                    <a:gd fmla="*/ 1 h 270" name="T21"/>
                    <a:gd fmla="*/ 167 w 269" name="T22"/>
                    <a:gd fmla="*/ 39 h 270" name="T23"/>
                    <a:gd fmla="*/ 167 w 269" name="T24"/>
                    <a:gd fmla="*/ 97 h 270" name="T25"/>
                    <a:gd fmla="*/ 169 w 269" name="T26"/>
                    <a:gd fmla="*/ 103 h 270" name="T27"/>
                    <a:gd fmla="*/ 232 w 269" name="T28"/>
                    <a:gd fmla="*/ 103 h 270" name="T29"/>
                    <a:gd fmla="*/ 269 w 269" name="T30"/>
                    <a:gd fmla="*/ 137 h 270" name="T31"/>
                    <a:gd fmla="*/ 232 w 269" name="T32"/>
                    <a:gd fmla="*/ 167 h 270" name="T33"/>
                    <a:gd fmla="*/ 167 w 269" name="T34"/>
                    <a:gd fmla="*/ 167 h 270" name="T3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69" name="ODFRight"/>
                    <a:gd fmla="val 270" name="ODFBottom"/>
                    <a:gd fmla="val 269" name="ODFWidth"/>
                    <a:gd fmla="val 270" name="ODFHeight"/>
                  </a:gdLst>
                  <a:rect b="OXMLTextRectB" l="OXMLTextRectL" r="OXMLTextRectR" t="OXMLTextRectT"/>
                  <a:pathLst>
                    <a:path fill="norm" h="270" stroke="true" w="269">
                      <a:moveTo>
                        <a:pt x="167" y="167"/>
                      </a:moveTo>
                      <a:cubicBezTo>
                        <a:pt x="167" y="190"/>
                        <a:pt x="167" y="212"/>
                        <a:pt x="167" y="233"/>
                      </a:cubicBezTo>
                      <a:cubicBezTo>
                        <a:pt x="167" y="257"/>
                        <a:pt x="155" y="269"/>
                        <a:pt x="132" y="270"/>
                      </a:cubicBezTo>
                      <a:cubicBezTo>
                        <a:pt x="115" y="270"/>
                        <a:pt x="103" y="255"/>
                        <a:pt x="103" y="232"/>
                      </a:cubicBezTo>
                      <a:cubicBezTo>
                        <a:pt x="103" y="212"/>
                        <a:pt x="103" y="191"/>
                        <a:pt x="103" y="167"/>
                      </a:cubicBezTo>
                      <a:cubicBezTo>
                        <a:pt x="86" y="167"/>
                        <a:pt x="70" y="167"/>
                        <a:pt x="54" y="167"/>
                      </a:cubicBezTo>
                      <a:cubicBezTo>
                        <a:pt x="14" y="167"/>
                        <a:pt x="0" y="159"/>
                        <a:pt x="1" y="135"/>
                      </a:cubicBezTo>
                      <a:cubicBezTo>
                        <a:pt x="1" y="111"/>
                        <a:pt x="15" y="103"/>
                        <a:pt x="53" y="103"/>
                      </a:cubicBezTo>
                      <a:cubicBezTo>
                        <a:pt x="68" y="103"/>
                        <a:pt x="84" y="103"/>
                        <a:pt x="103" y="103"/>
                      </a:cubicBezTo>
                      <a:cubicBezTo>
                        <a:pt x="103" y="81"/>
                        <a:pt x="103" y="60"/>
                        <a:pt x="103" y="39"/>
                      </a:cubicBezTo>
                      <a:cubicBezTo>
                        <a:pt x="103" y="14"/>
                        <a:pt x="114" y="1"/>
                        <a:pt x="134" y="1"/>
                      </a:cubicBezTo>
                      <a:cubicBezTo>
                        <a:pt x="155" y="0"/>
                        <a:pt x="167" y="13"/>
                        <a:pt x="167" y="39"/>
                      </a:cubicBezTo>
                      <a:cubicBezTo>
                        <a:pt x="167" y="59"/>
                        <a:pt x="167" y="78"/>
                        <a:pt x="167" y="97"/>
                      </a:cubicBezTo>
                      <a:cubicBezTo>
                        <a:pt x="167" y="98"/>
                        <a:pt x="168" y="100"/>
                        <a:pt x="169" y="103"/>
                      </a:cubicBezTo>
                      <a:cubicBezTo>
                        <a:pt x="190" y="103"/>
                        <a:pt x="211" y="103"/>
                        <a:pt x="232" y="103"/>
                      </a:cubicBezTo>
                      <a:cubicBezTo>
                        <a:pt x="257" y="103"/>
                        <a:pt x="269" y="115"/>
                        <a:pt x="269" y="137"/>
                      </a:cubicBezTo>
                      <a:cubicBezTo>
                        <a:pt x="269" y="156"/>
                        <a:pt x="256" y="167"/>
                        <a:pt x="232" y="167"/>
                      </a:cubicBezTo>
                      <a:cubicBezTo>
                        <a:pt x="212" y="167"/>
                        <a:pt x="191" y="167"/>
                        <a:pt x="167" y="167"/>
                      </a:cubicBezTo>
                      <a:close/>
                    </a:path>
                  </a:pathLst>
                </a:custGeom>
                <a:solidFill>
                  <a:srgbClr val="EC5F4F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82" name="Shape 182"/>
                <p:cNvSpPr txBox="false"/>
                <p:nvPr isPhoto="false"/>
              </p:nvSpPr>
              <p:spPr>
                <a:xfrm flipH="false" flipV="false" rot="0">
                  <a:off x="128995" y="259653"/>
                  <a:ext cx="13453" cy="9273"/>
                </a:xfrm>
                <a:custGeom>
                  <a:avLst/>
                  <a:gdLst>
                    <a:gd fmla="*/ 62 w 62" name="T0"/>
                    <a:gd fmla="*/ 0 h 62" name="T1"/>
                    <a:gd fmla="*/ 62 w 62" name="T2"/>
                    <a:gd fmla="*/ 62 h 62" name="T3"/>
                    <a:gd fmla="*/ 0 w 62" name="T4"/>
                    <a:gd fmla="*/ 62 h 62" name="T5"/>
                    <a:gd fmla="*/ 0 w 62" name="T6"/>
                    <a:gd fmla="*/ 0 h 62" name="T7"/>
                    <a:gd fmla="*/ 62 w 62" name="T8"/>
                    <a:gd fmla="*/ 0 h 62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2" name="ODFRight"/>
                    <a:gd fmla="val 62" name="ODFBottom"/>
                    <a:gd fmla="val 62" name="ODFWidth"/>
                    <a:gd fmla="val 62" name="ODFHeight"/>
                  </a:gdLst>
                  <a:rect b="OXMLTextRectB" l="OXMLTextRectL" r="OXMLTextRectR" t="OXMLTextRectT"/>
                  <a:pathLst>
                    <a:path fill="norm" h="62" stroke="true" w="62">
                      <a:moveTo>
                        <a:pt x="62" y="0"/>
                      </a:moveTo>
                      <a:cubicBezTo>
                        <a:pt x="62" y="22"/>
                        <a:pt x="62" y="41"/>
                        <a:pt x="62" y="62"/>
                      </a:cubicBezTo>
                      <a:cubicBezTo>
                        <a:pt x="41" y="62"/>
                        <a:pt x="21" y="62"/>
                        <a:pt x="0" y="62"/>
                      </a:cubicBezTo>
                      <a:cubicBezTo>
                        <a:pt x="0" y="42"/>
                        <a:pt x="0" y="22"/>
                        <a:pt x="0" y="0"/>
                      </a:cubicBezTo>
                      <a:cubicBezTo>
                        <a:pt x="20" y="0"/>
                        <a:pt x="40" y="0"/>
                        <a:pt x="62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83" name="Shape 183"/>
                <p:cNvSpPr txBox="false"/>
                <p:nvPr isPhoto="false"/>
              </p:nvSpPr>
              <p:spPr>
                <a:xfrm flipH="false" flipV="false" rot="0">
                  <a:off x="93383" y="259653"/>
                  <a:ext cx="13453" cy="9273"/>
                </a:xfrm>
                <a:custGeom>
                  <a:avLst/>
                  <a:gdLst>
                    <a:gd fmla="*/ 0 w 62" name="T0"/>
                    <a:gd fmla="*/ 0 h 61" name="T1"/>
                    <a:gd fmla="*/ 62 w 62" name="T2"/>
                    <a:gd fmla="*/ 0 h 61" name="T3"/>
                    <a:gd fmla="*/ 62 w 62" name="T4"/>
                    <a:gd fmla="*/ 61 h 61" name="T5"/>
                    <a:gd fmla="*/ 0 w 62" name="T6"/>
                    <a:gd fmla="*/ 61 h 61" name="T7"/>
                    <a:gd fmla="*/ 0 w 62" name="T8"/>
                    <a:gd fmla="*/ 0 h 61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2" name="ODFRight"/>
                    <a:gd fmla="val 61" name="ODFBottom"/>
                    <a:gd fmla="val 62" name="ODFWidth"/>
                    <a:gd fmla="val 61" name="ODFHeight"/>
                  </a:gdLst>
                  <a:rect b="OXMLTextRectB" l="OXMLTextRectL" r="OXMLTextRectR" t="OXMLTextRectT"/>
                  <a:pathLst>
                    <a:path fill="norm" h="61" stroke="true" w="62">
                      <a:moveTo>
                        <a:pt x="0" y="0"/>
                      </a:moveTo>
                      <a:cubicBezTo>
                        <a:pt x="22" y="0"/>
                        <a:pt x="41" y="0"/>
                        <a:pt x="62" y="0"/>
                      </a:cubicBezTo>
                      <a:cubicBezTo>
                        <a:pt x="62" y="20"/>
                        <a:pt x="62" y="40"/>
                        <a:pt x="62" y="61"/>
                      </a:cubicBezTo>
                      <a:cubicBezTo>
                        <a:pt x="42" y="61"/>
                        <a:pt x="22" y="61"/>
                        <a:pt x="0" y="61"/>
                      </a:cubicBezTo>
                      <a:cubicBezTo>
                        <a:pt x="0" y="41"/>
                        <a:pt x="0" y="21"/>
                        <a:pt x="0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84" name="Shape 184"/>
                <p:cNvSpPr txBox="false"/>
                <p:nvPr isPhoto="false"/>
              </p:nvSpPr>
              <p:spPr>
                <a:xfrm flipH="false" flipV="false" rot="0">
                  <a:off x="164607" y="259653"/>
                  <a:ext cx="13453" cy="9273"/>
                </a:xfrm>
                <a:custGeom>
                  <a:avLst/>
                  <a:gdLst>
                    <a:gd fmla="*/ 0 w 61" name="T0"/>
                    <a:gd fmla="*/ 0 h 61" name="T1"/>
                    <a:gd fmla="*/ 61 w 61" name="T2"/>
                    <a:gd fmla="*/ 0 h 61" name="T3"/>
                    <a:gd fmla="*/ 61 w 61" name="T4"/>
                    <a:gd fmla="*/ 61 h 61" name="T5"/>
                    <a:gd fmla="*/ 0 w 61" name="T6"/>
                    <a:gd fmla="*/ 61 h 61" name="T7"/>
                    <a:gd fmla="*/ 0 w 61" name="T8"/>
                    <a:gd fmla="*/ 0 h 61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1" name="ODFRight"/>
                    <a:gd fmla="val 61" name="ODFBottom"/>
                    <a:gd fmla="val 61" name="ODFWidth"/>
                    <a:gd fmla="val 61" name="ODFHeight"/>
                  </a:gdLst>
                  <a:rect b="OXMLTextRectB" l="OXMLTextRectL" r="OXMLTextRectR" t="OXMLTextRectT"/>
                  <a:pathLst>
                    <a:path fill="norm" h="61" stroke="true" w="61">
                      <a:moveTo>
                        <a:pt x="0" y="0"/>
                      </a:moveTo>
                      <a:cubicBezTo>
                        <a:pt x="20" y="0"/>
                        <a:pt x="40" y="0"/>
                        <a:pt x="61" y="0"/>
                      </a:cubicBezTo>
                      <a:cubicBezTo>
                        <a:pt x="61" y="20"/>
                        <a:pt x="61" y="40"/>
                        <a:pt x="61" y="61"/>
                      </a:cubicBezTo>
                      <a:cubicBezTo>
                        <a:pt x="41" y="61"/>
                        <a:pt x="21" y="61"/>
                        <a:pt x="0" y="61"/>
                      </a:cubicBezTo>
                      <a:cubicBezTo>
                        <a:pt x="0" y="41"/>
                        <a:pt x="0" y="21"/>
                        <a:pt x="0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85" name="Shape 185"/>
                <p:cNvSpPr txBox="false"/>
                <p:nvPr isPhoto="false"/>
              </p:nvSpPr>
              <p:spPr>
                <a:xfrm flipH="false" flipV="false" rot="0">
                  <a:off x="211299" y="200740"/>
                  <a:ext cx="28489" cy="545"/>
                </a:xfrm>
                <a:custGeom>
                  <a:avLst/>
                  <a:gdLst>
                    <a:gd fmla="*/ 0 w 131" name="T0"/>
                    <a:gd fmla="*/ 0 h 4" name="T1"/>
                    <a:gd fmla="*/ 122 w 131" name="T2"/>
                    <a:gd fmla="*/ 0 h 4" name="T3"/>
                    <a:gd fmla="*/ 131 w 131" name="T4"/>
                    <a:gd fmla="*/ 4 h 4" name="T5"/>
                    <a:gd fmla="*/ 1 w 131" name="T6"/>
                    <a:gd fmla="*/ 4 h 4" name="T7"/>
                    <a:gd fmla="*/ 0 w 131" name="T8"/>
                    <a:gd fmla="*/ 0 h 4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31" name="ODFRight"/>
                    <a:gd fmla="val 4" name="ODFBottom"/>
                    <a:gd fmla="val 131" name="ODFWidth"/>
                    <a:gd fmla="val 4" name="ODFHeight"/>
                  </a:gdLst>
                  <a:rect b="OXMLTextRectB" l="OXMLTextRectL" r="OXMLTextRectR" t="OXMLTextRectT"/>
                  <a:pathLst>
                    <a:path fill="norm" h="4" stroke="true" w="131">
                      <a:moveTo>
                        <a:pt x="0" y="0"/>
                      </a:moveTo>
                      <a:cubicBezTo>
                        <a:pt x="41" y="0"/>
                        <a:pt x="81" y="0"/>
                        <a:pt x="122" y="0"/>
                      </a:cubicBezTo>
                      <a:cubicBezTo>
                        <a:pt x="123" y="0"/>
                        <a:pt x="124" y="1"/>
                        <a:pt x="131" y="4"/>
                      </a:cubicBezTo>
                      <a:cubicBezTo>
                        <a:pt x="84" y="4"/>
                        <a:pt x="42" y="4"/>
                        <a:pt x="1" y="4"/>
                      </a:cubicBezTo>
                      <a:cubicBezTo>
                        <a:pt x="1" y="3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48A7D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86" name="Shape 186"/>
                <p:cNvSpPr txBox="false"/>
                <p:nvPr isPhoto="false"/>
              </p:nvSpPr>
              <p:spPr>
                <a:xfrm flipH="false" flipV="false" rot="0">
                  <a:off x="209716" y="49094"/>
                  <a:ext cx="32446" cy="21819"/>
                </a:xfrm>
                <a:custGeom>
                  <a:avLst/>
                  <a:gdLst>
                    <a:gd fmla="*/ 146 w 146" name="T0"/>
                    <a:gd fmla="*/ 72 h 147" name="T1"/>
                    <a:gd fmla="*/ 73 w 146" name="T2"/>
                    <a:gd fmla="*/ 146 h 147" name="T3"/>
                    <a:gd fmla="*/ 0 w 146" name="T4"/>
                    <a:gd fmla="*/ 74 h 147" name="T5"/>
                    <a:gd fmla="*/ 74 w 146" name="T6"/>
                    <a:gd fmla="*/ 0 h 147" name="T7"/>
                    <a:gd fmla="*/ 146 w 146" name="T8"/>
                    <a:gd fmla="*/ 72 h 147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6" name="ODFRight"/>
                    <a:gd fmla="val 147" name="ODFBottom"/>
                    <a:gd fmla="val 146" name="ODFWidth"/>
                    <a:gd fmla="val 147" name="ODFHeight"/>
                  </a:gdLst>
                  <a:rect b="OXMLTextRectB" l="OXMLTextRectL" r="OXMLTextRectR" t="OXMLTextRectT"/>
                  <a:pathLst>
                    <a:path fill="norm" h="147" stroke="true" w="146">
                      <a:moveTo>
                        <a:pt x="146" y="72"/>
                      </a:moveTo>
                      <a:cubicBezTo>
                        <a:pt x="146" y="114"/>
                        <a:pt x="114" y="146"/>
                        <a:pt x="73" y="146"/>
                      </a:cubicBezTo>
                      <a:cubicBezTo>
                        <a:pt x="33" y="147"/>
                        <a:pt x="0" y="114"/>
                        <a:pt x="0" y="74"/>
                      </a:cubicBezTo>
                      <a:cubicBezTo>
                        <a:pt x="0" y="31"/>
                        <a:pt x="31" y="0"/>
                        <a:pt x="74" y="0"/>
                      </a:cubicBezTo>
                      <a:cubicBezTo>
                        <a:pt x="114" y="0"/>
                        <a:pt x="146" y="32"/>
                        <a:pt x="146" y="72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hidden="false" id="187" name="Shape 187"/>
              <p:cNvSpPr txBox="true"/>
              <p:nvPr isPhoto="false"/>
            </p:nvSpPr>
            <p:spPr>
              <a:xfrm flipH="false" flipV="false" rot="0">
                <a:off x="661833" y="77728"/>
                <a:ext cx="5487079" cy="283666"/>
              </a:xfrm>
              <a:prstGeom prst="rect">
                <a:avLst/>
              </a:prstGeom>
              <a:noFill/>
            </p:spPr>
            <p:txBody>
              <a:bodyPr bIns="45720" lIns="91440" rIns="91440" tIns="45720" wrap="square">
                <a:spAutoFit/>
              </a:bodyPr>
              <a:p>
                <a:pPr algn="l" indent="0" marL="0">
                  <a:lnSpc>
                    <a:spcPts val="1400"/>
                  </a:lnSpc>
                </a:pPr>
                <a:r>
                  <a:rPr b="true" sz="20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rPr>
                  <a:t>к Главному врачу медицинской организации</a:t>
                </a:r>
                <a:endParaRPr b="true" sz="20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hidden="false" id="188" name="Shape 188"/>
          <p:cNvGrpSpPr/>
          <p:nvPr isPhoto="false"/>
        </p:nvGrpSpPr>
        <p:grpSpPr>
          <a:xfrm flipH="false" flipV="false" rot="0">
            <a:off x="3155395" y="3884026"/>
            <a:ext cx="6725902" cy="458180"/>
            <a:chOff x="0" y="0"/>
            <a:chExt cx="6725902" cy="458180"/>
          </a:xfrm>
        </p:grpSpPr>
        <p:sp>
          <p:nvSpPr>
            <p:cNvPr hidden="false" id="189" name="Shape 189"/>
            <p:cNvSpPr txBox="false"/>
            <p:nvPr isPhoto="false"/>
          </p:nvSpPr>
          <p:spPr>
            <a:xfrm flipH="false" flipV="false" rot="0">
              <a:off x="0" y="0"/>
              <a:ext cx="6725902" cy="458180"/>
            </a:xfrm>
            <a:prstGeom prst="roundRect">
              <a:avLst>
                <a:gd fmla="val 19601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 bIns="45720" lIns="91440" rIns="91440" tIns="45720"/>
            <a:p>
              <a:pPr algn="ctr" indent="0" marL="0"/>
              <a:endParaRPr b="true" sz="1800">
                <a:solidFill>
                  <a:srgbClr val="FFFFFF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hidden="false" id="190" name="Shape 190"/>
            <p:cNvGrpSpPr/>
            <p:nvPr isPhoto="false"/>
          </p:nvGrpSpPr>
          <p:grpSpPr>
            <a:xfrm flipH="false" flipV="false" rot="0">
              <a:off x="192943" y="66090"/>
              <a:ext cx="6107551" cy="358527"/>
              <a:chOff x="0" y="0"/>
              <a:chExt cx="6107551" cy="358527"/>
            </a:xfrm>
          </p:grpSpPr>
          <p:grpSp>
            <p:nvGrpSpPr>
              <p:cNvPr hidden="false" id="191" name="Shape 191"/>
              <p:cNvGrpSpPr/>
              <p:nvPr isPhoto="false"/>
            </p:nvGrpSpPr>
            <p:grpSpPr>
              <a:xfrm flipH="false" flipV="false" rot="0">
                <a:off x="0" y="0"/>
                <a:ext cx="449722" cy="318543"/>
                <a:chOff x="0" y="0"/>
                <a:chExt cx="449722" cy="318543"/>
              </a:xfrm>
            </p:grpSpPr>
            <p:sp>
              <p:nvSpPr>
                <p:cNvPr hidden="false" id="192" name="Shape 192"/>
                <p:cNvSpPr txBox="false"/>
                <p:nvPr isPhoto="false"/>
              </p:nvSpPr>
              <p:spPr>
                <a:xfrm flipH="false" flipV="false" rot="0">
                  <a:off x="1580" y="0"/>
                  <a:ext cx="448142" cy="3185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93" name="Shape 193"/>
                <p:cNvSpPr txBox="false"/>
                <p:nvPr isPhoto="false"/>
              </p:nvSpPr>
              <p:spPr>
                <a:xfrm flipH="false" flipV="false" rot="0">
                  <a:off x="33986" y="0"/>
                  <a:ext cx="382541" cy="318543"/>
                </a:xfrm>
                <a:custGeom>
                  <a:avLst/>
                  <a:gdLst>
                    <a:gd fmla="*/ 1741 w 1751" name="T0"/>
                    <a:gd fmla="*/ 1575 h 2048" name="T1"/>
                    <a:gd fmla="*/ 1236 w 1751" name="T2"/>
                    <a:gd fmla="*/ 1149 h 2048" name="T3"/>
                    <a:gd fmla="*/ 1132 w 1751" name="T4"/>
                    <a:gd fmla="*/ 1133 h 2048" name="T5"/>
                    <a:gd fmla="*/ 1278 w 1751" name="T6"/>
                    <a:gd fmla="*/ 888 h 2048" name="T7"/>
                    <a:gd fmla="*/ 1367 w 1751" name="T8"/>
                    <a:gd fmla="*/ 764 h 2048" name="T9"/>
                    <a:gd fmla="*/ 1372 w 1751" name="T10"/>
                    <a:gd fmla="*/ 281 h 2048" name="T11"/>
                    <a:gd fmla="*/ 1154 w 1751" name="T12"/>
                    <a:gd fmla="*/ 40 h 2048" name="T13"/>
                    <a:gd fmla="*/ 974 w 1751" name="T14"/>
                    <a:gd fmla="*/ 3 h 2048" name="T15"/>
                    <a:gd fmla="*/ 790 w 1751" name="T16"/>
                    <a:gd fmla="*/ 0 h 2048" name="T17"/>
                    <a:gd fmla="*/ 632 w 1751" name="T18"/>
                    <a:gd fmla="*/ 32 h 2048" name="T19"/>
                    <a:gd fmla="*/ 606 w 1751" name="T20"/>
                    <a:gd fmla="*/ 40 h 2048" name="T21"/>
                    <a:gd fmla="*/ 528 w 1751" name="T22"/>
                    <a:gd fmla="*/ 78 h 2048" name="T23"/>
                    <a:gd fmla="*/ 383 w 1751" name="T24"/>
                    <a:gd fmla="*/ 766 h 2048" name="T25"/>
                    <a:gd fmla="*/ 469 w 1751" name="T26"/>
                    <a:gd fmla="*/ 872 h 2048" name="T27"/>
                    <a:gd fmla="*/ 645 w 1751" name="T28"/>
                    <a:gd fmla="*/ 1148 h 2048" name="T29"/>
                    <a:gd fmla="*/ 384 w 1751" name="T30"/>
                    <a:gd fmla="*/ 1169 h 2048" name="T31"/>
                    <a:gd fmla="*/ 15 w 1751" name="T32"/>
                    <a:gd fmla="*/ 1575 h 2048" name="T33"/>
                    <a:gd fmla="*/ 26 w 1751" name="T34"/>
                    <a:gd fmla="*/ 2048 h 2048" name="T35"/>
                    <a:gd fmla="*/ 1749 w 1751" name="T36"/>
                    <a:gd fmla="*/ 2001 h 2048" name="T37"/>
                    <a:gd fmla="*/ 528 w 1751" name="T38"/>
                    <a:gd fmla="*/ 154 h 2048" name="T39"/>
                    <a:gd fmla="*/ 1129 w 1751" name="T40"/>
                    <a:gd fmla="*/ 104 h 2048" name="T41"/>
                    <a:gd fmla="*/ 1311 w 1751" name="T42"/>
                    <a:gd fmla="*/ 322 h 2048" name="T43"/>
                    <a:gd fmla="*/ 861 w 1751" name="T44"/>
                    <a:gd fmla="*/ 196 h 2048" name="T45"/>
                    <a:gd fmla="*/ 446 w 1751" name="T46"/>
                    <a:gd fmla="*/ 322 h 2048" name="T47"/>
                    <a:gd fmla="*/ 1015 w 1751" name="T48"/>
                    <a:gd fmla="*/ 397 h 2048" name="T49"/>
                    <a:gd fmla="*/ 741 w 1751" name="T50"/>
                    <a:gd fmla="*/ 396 h 2048" name="T51"/>
                    <a:gd fmla="*/ 1015 w 1751" name="T52"/>
                    <a:gd fmla="*/ 397 h 2048" name="T53"/>
                    <a:gd fmla="*/ 591 w 1751" name="T54"/>
                    <a:gd fmla="*/ 1013 h 2048" name="T55"/>
                    <a:gd fmla="*/ 553 w 1751" name="T56"/>
                    <a:gd fmla="*/ 955 h 2048" name="T57"/>
                    <a:gd fmla="*/ 497 w 1751" name="T58"/>
                    <a:gd fmla="*/ 805 h 2048" name="T59"/>
                    <a:gd fmla="*/ 435 w 1751" name="T60"/>
                    <a:gd fmla="*/ 396 h 2048" name="T61"/>
                    <a:gd fmla="*/ 676 w 1751" name="T62"/>
                    <a:gd fmla="*/ 422 h 2048" name="T63"/>
                    <a:gd fmla="*/ 1080 w 1751" name="T64"/>
                    <a:gd fmla="*/ 421 h 2048" name="T65"/>
                    <a:gd fmla="*/ 1320 w 1751" name="T66"/>
                    <a:gd fmla="*/ 597 h 2048" name="T67"/>
                    <a:gd fmla="*/ 1256 w 1751" name="T68"/>
                    <a:gd fmla="*/ 804 h 2048" name="T69"/>
                    <a:gd fmla="*/ 1197 w 1751" name="T70"/>
                    <a:gd fmla="*/ 953 h 2048" name="T71"/>
                    <a:gd fmla="*/ 1164 w 1751" name="T72"/>
                    <a:gd fmla="*/ 1011 h 2048" name="T73"/>
                    <a:gd fmla="*/ 891 w 1751" name="T74"/>
                    <a:gd fmla="*/ 1146 h 2048" name="T75"/>
                    <a:gd fmla="*/ 1684 w 1751" name="T76"/>
                    <a:gd fmla="*/ 1970 h 2048" name="T77"/>
                    <a:gd fmla="*/ 72 w 1751" name="T78"/>
                    <a:gd fmla="*/ 1982 h 2048" name="T79"/>
                    <a:gd fmla="*/ 74 w 1751" name="T80"/>
                    <a:gd fmla="*/ 1626 h 2048" name="T81"/>
                    <a:gd fmla="*/ 705 w 1751" name="T82"/>
                    <a:gd fmla="*/ 1213 h 2048" name="T83"/>
                    <a:gd fmla="*/ 1015 w 1751" name="T84"/>
                    <a:gd fmla="*/ 1213 h 2048" name="T85"/>
                    <a:gd fmla="*/ 1493 w 1751" name="T86"/>
                    <a:gd fmla="*/ 1300 h 2048" name="T87"/>
                    <a:gd fmla="*/ 1684 w 1751" name="T88"/>
                    <a:gd fmla="*/ 1662 h 2048" name="T8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751" name="ODFRight"/>
                    <a:gd fmla="val 2048" name="ODFBottom"/>
                    <a:gd fmla="val 1751" name="ODFWidth"/>
                    <a:gd fmla="val 2048" name="ODFHeight"/>
                  </a:gdLst>
                  <a:rect b="OXMLTextRectB" l="OXMLTextRectL" r="OXMLTextRectR" t="OXMLTextRectT"/>
                  <a:pathLst>
                    <a:path fill="norm" h="2048" stroke="true" w="1751">
                      <a:moveTo>
                        <a:pt x="1746" y="1628"/>
                      </a:moveTo>
                      <a:cubicBezTo>
                        <a:pt x="1746" y="1610"/>
                        <a:pt x="1743" y="1593"/>
                        <a:pt x="1741" y="1575"/>
                      </a:cubicBezTo>
                      <a:cubicBezTo>
                        <a:pt x="1723" y="1492"/>
                        <a:pt x="1691" y="1415"/>
                        <a:pt x="1637" y="1348"/>
                      </a:cubicBezTo>
                      <a:cubicBezTo>
                        <a:pt x="1534" y="1221"/>
                        <a:pt x="1400" y="1154"/>
                        <a:pt x="1236" y="1149"/>
                      </a:cubicBezTo>
                      <a:cubicBezTo>
                        <a:pt x="1196" y="1148"/>
                        <a:pt x="1157" y="1149"/>
                        <a:pt x="1111" y="1149"/>
                      </a:cubicBezTo>
                      <a:cubicBezTo>
                        <a:pt x="1121" y="1141"/>
                        <a:pt x="1126" y="1137"/>
                        <a:pt x="1132" y="1133"/>
                      </a:cubicBezTo>
                      <a:cubicBezTo>
                        <a:pt x="1174" y="1106"/>
                        <a:pt x="1210" y="1071"/>
                        <a:pt x="1233" y="1027"/>
                      </a:cubicBezTo>
                      <a:cubicBezTo>
                        <a:pt x="1255" y="984"/>
                        <a:pt x="1274" y="937"/>
                        <a:pt x="1278" y="888"/>
                      </a:cubicBezTo>
                      <a:cubicBezTo>
                        <a:pt x="1280" y="872"/>
                        <a:pt x="1285" y="862"/>
                        <a:pt x="1301" y="855"/>
                      </a:cubicBezTo>
                      <a:cubicBezTo>
                        <a:pt x="1338" y="837"/>
                        <a:pt x="1360" y="806"/>
                        <a:pt x="1367" y="764"/>
                      </a:cubicBezTo>
                      <a:cubicBezTo>
                        <a:pt x="1390" y="638"/>
                        <a:pt x="1390" y="512"/>
                        <a:pt x="1379" y="385"/>
                      </a:cubicBezTo>
                      <a:cubicBezTo>
                        <a:pt x="1376" y="350"/>
                        <a:pt x="1376" y="316"/>
                        <a:pt x="1372" y="281"/>
                      </a:cubicBezTo>
                      <a:cubicBezTo>
                        <a:pt x="1359" y="180"/>
                        <a:pt x="1301" y="114"/>
                        <a:pt x="1214" y="69"/>
                      </a:cubicBezTo>
                      <a:cubicBezTo>
                        <a:pt x="1195" y="59"/>
                        <a:pt x="1174" y="50"/>
                        <a:pt x="1154" y="40"/>
                      </a:cubicBezTo>
                      <a:cubicBezTo>
                        <a:pt x="1148" y="41"/>
                        <a:pt x="1144" y="40"/>
                        <a:pt x="1140" y="36"/>
                      </a:cubicBezTo>
                      <a:cubicBezTo>
                        <a:pt x="1085" y="21"/>
                        <a:pt x="1030" y="8"/>
                        <a:pt x="974" y="3"/>
                      </a:cubicBezTo>
                      <a:cubicBezTo>
                        <a:pt x="973" y="3"/>
                        <a:pt x="971" y="1"/>
                        <a:pt x="970" y="0"/>
                      </a:cubicBezTo>
                      <a:cubicBezTo>
                        <a:pt x="790" y="0"/>
                        <a:pt x="790" y="0"/>
                        <a:pt x="790" y="0"/>
                      </a:cubicBezTo>
                      <a:cubicBezTo>
                        <a:pt x="768" y="9"/>
                        <a:pt x="744" y="7"/>
                        <a:pt x="721" y="12"/>
                      </a:cubicBezTo>
                      <a:cubicBezTo>
                        <a:pt x="692" y="19"/>
                        <a:pt x="662" y="25"/>
                        <a:pt x="632" y="32"/>
                      </a:cubicBezTo>
                      <a:cubicBezTo>
                        <a:pt x="628" y="36"/>
                        <a:pt x="623" y="37"/>
                        <a:pt x="618" y="36"/>
                      </a:cubicBezTo>
                      <a:cubicBezTo>
                        <a:pt x="615" y="41"/>
                        <a:pt x="611" y="41"/>
                        <a:pt x="606" y="40"/>
                      </a:cubicBezTo>
                      <a:cubicBezTo>
                        <a:pt x="606" y="40"/>
                        <a:pt x="606" y="40"/>
                        <a:pt x="606" y="40"/>
                      </a:cubicBezTo>
                      <a:cubicBezTo>
                        <a:pt x="581" y="54"/>
                        <a:pt x="553" y="63"/>
                        <a:pt x="528" y="78"/>
                      </a:cubicBezTo>
                      <a:cubicBezTo>
                        <a:pt x="453" y="122"/>
                        <a:pt x="405" y="183"/>
                        <a:pt x="389" y="270"/>
                      </a:cubicBezTo>
                      <a:cubicBezTo>
                        <a:pt x="358" y="435"/>
                        <a:pt x="353" y="600"/>
                        <a:pt x="383" y="766"/>
                      </a:cubicBezTo>
                      <a:cubicBezTo>
                        <a:pt x="391" y="808"/>
                        <a:pt x="417" y="837"/>
                        <a:pt x="455" y="855"/>
                      </a:cubicBezTo>
                      <a:cubicBezTo>
                        <a:pt x="462" y="859"/>
                        <a:pt x="469" y="861"/>
                        <a:pt x="469" y="872"/>
                      </a:cubicBezTo>
                      <a:cubicBezTo>
                        <a:pt x="477" y="982"/>
                        <a:pt x="531" y="1065"/>
                        <a:pt x="618" y="1129"/>
                      </a:cubicBezTo>
                      <a:cubicBezTo>
                        <a:pt x="625" y="1134"/>
                        <a:pt x="633" y="1140"/>
                        <a:pt x="645" y="1148"/>
                      </a:cubicBezTo>
                      <a:cubicBezTo>
                        <a:pt x="624" y="1148"/>
                        <a:pt x="609" y="1149"/>
                        <a:pt x="593" y="1148"/>
                      </a:cubicBezTo>
                      <a:cubicBezTo>
                        <a:pt x="523" y="1147"/>
                        <a:pt x="452" y="1147"/>
                        <a:pt x="384" y="1169"/>
                      </a:cubicBezTo>
                      <a:cubicBezTo>
                        <a:pt x="187" y="1233"/>
                        <a:pt x="64" y="1365"/>
                        <a:pt x="18" y="1567"/>
                      </a:cubicBezTo>
                      <a:cubicBezTo>
                        <a:pt x="17" y="1570"/>
                        <a:pt x="16" y="1572"/>
                        <a:pt x="15" y="1575"/>
                      </a:cubicBezTo>
                      <a:cubicBezTo>
                        <a:pt x="0" y="1720"/>
                        <a:pt x="11" y="1866"/>
                        <a:pt x="7" y="2011"/>
                      </a:cubicBezTo>
                      <a:cubicBezTo>
                        <a:pt x="7" y="2027"/>
                        <a:pt x="15" y="2038"/>
                        <a:pt x="26" y="2048"/>
                      </a:cubicBezTo>
                      <a:cubicBezTo>
                        <a:pt x="1726" y="2048"/>
                        <a:pt x="1726" y="2048"/>
                        <a:pt x="1726" y="2048"/>
                      </a:cubicBezTo>
                      <a:cubicBezTo>
                        <a:pt x="1743" y="2037"/>
                        <a:pt x="1749" y="2022"/>
                        <a:pt x="1749" y="2001"/>
                      </a:cubicBezTo>
                      <a:cubicBezTo>
                        <a:pt x="1747" y="1877"/>
                        <a:pt x="1751" y="1753"/>
                        <a:pt x="1746" y="1628"/>
                      </a:cubicBezTo>
                      <a:close/>
                      <a:moveTo>
                        <a:pt x="528" y="154"/>
                      </a:moveTo>
                      <a:cubicBezTo>
                        <a:pt x="586" y="111"/>
                        <a:pt x="652" y="92"/>
                        <a:pt x="722" y="78"/>
                      </a:cubicBezTo>
                      <a:cubicBezTo>
                        <a:pt x="860" y="52"/>
                        <a:pt x="996" y="59"/>
                        <a:pt x="1129" y="104"/>
                      </a:cubicBezTo>
                      <a:cubicBezTo>
                        <a:pt x="1167" y="117"/>
                        <a:pt x="1201" y="135"/>
                        <a:pt x="1233" y="159"/>
                      </a:cubicBezTo>
                      <a:cubicBezTo>
                        <a:pt x="1286" y="200"/>
                        <a:pt x="1306" y="256"/>
                        <a:pt x="1311" y="322"/>
                      </a:cubicBezTo>
                      <a:cubicBezTo>
                        <a:pt x="1233" y="339"/>
                        <a:pt x="1156" y="351"/>
                        <a:pt x="1079" y="359"/>
                      </a:cubicBezTo>
                      <a:cubicBezTo>
                        <a:pt x="1046" y="251"/>
                        <a:pt x="977" y="192"/>
                        <a:pt x="861" y="196"/>
                      </a:cubicBezTo>
                      <a:cubicBezTo>
                        <a:pt x="776" y="199"/>
                        <a:pt x="713" y="256"/>
                        <a:pt x="678" y="359"/>
                      </a:cubicBezTo>
                      <a:cubicBezTo>
                        <a:pt x="600" y="352"/>
                        <a:pt x="524" y="339"/>
                        <a:pt x="446" y="322"/>
                      </a:cubicBezTo>
                      <a:cubicBezTo>
                        <a:pt x="449" y="253"/>
                        <a:pt x="473" y="196"/>
                        <a:pt x="528" y="154"/>
                      </a:cubicBezTo>
                      <a:close/>
                      <a:moveTo>
                        <a:pt x="1015" y="397"/>
                      </a:moveTo>
                      <a:cubicBezTo>
                        <a:pt x="1015" y="474"/>
                        <a:pt x="953" y="536"/>
                        <a:pt x="877" y="535"/>
                      </a:cubicBezTo>
                      <a:cubicBezTo>
                        <a:pt x="800" y="534"/>
                        <a:pt x="740" y="473"/>
                        <a:pt x="741" y="396"/>
                      </a:cubicBezTo>
                      <a:cubicBezTo>
                        <a:pt x="741" y="317"/>
                        <a:pt x="801" y="259"/>
                        <a:pt x="881" y="260"/>
                      </a:cubicBezTo>
                      <a:cubicBezTo>
                        <a:pt x="956" y="260"/>
                        <a:pt x="1016" y="321"/>
                        <a:pt x="1015" y="397"/>
                      </a:cubicBezTo>
                      <a:close/>
                      <a:moveTo>
                        <a:pt x="590" y="1013"/>
                      </a:moveTo>
                      <a:cubicBezTo>
                        <a:pt x="590" y="1013"/>
                        <a:pt x="591" y="1013"/>
                        <a:pt x="591" y="1013"/>
                      </a:cubicBezTo>
                      <a:cubicBezTo>
                        <a:pt x="576" y="998"/>
                        <a:pt x="564" y="981"/>
                        <a:pt x="554" y="962"/>
                      </a:cubicBezTo>
                      <a:cubicBezTo>
                        <a:pt x="553" y="960"/>
                        <a:pt x="553" y="957"/>
                        <a:pt x="553" y="955"/>
                      </a:cubicBezTo>
                      <a:cubicBezTo>
                        <a:pt x="538" y="922"/>
                        <a:pt x="529" y="887"/>
                        <a:pt x="529" y="850"/>
                      </a:cubicBezTo>
                      <a:cubicBezTo>
                        <a:pt x="530" y="820"/>
                        <a:pt x="525" y="813"/>
                        <a:pt x="497" y="805"/>
                      </a:cubicBezTo>
                      <a:cubicBezTo>
                        <a:pt x="463" y="795"/>
                        <a:pt x="449" y="774"/>
                        <a:pt x="444" y="739"/>
                      </a:cubicBezTo>
                      <a:cubicBezTo>
                        <a:pt x="427" y="624"/>
                        <a:pt x="425" y="510"/>
                        <a:pt x="435" y="396"/>
                      </a:cubicBezTo>
                      <a:cubicBezTo>
                        <a:pt x="435" y="394"/>
                        <a:pt x="436" y="392"/>
                        <a:pt x="438" y="388"/>
                      </a:cubicBezTo>
                      <a:cubicBezTo>
                        <a:pt x="516" y="402"/>
                        <a:pt x="595" y="416"/>
                        <a:pt x="676" y="422"/>
                      </a:cubicBezTo>
                      <a:cubicBezTo>
                        <a:pt x="710" y="539"/>
                        <a:pt x="778" y="598"/>
                        <a:pt x="877" y="598"/>
                      </a:cubicBezTo>
                      <a:cubicBezTo>
                        <a:pt x="978" y="599"/>
                        <a:pt x="1045" y="540"/>
                        <a:pt x="1080" y="421"/>
                      </a:cubicBezTo>
                      <a:cubicBezTo>
                        <a:pt x="1158" y="413"/>
                        <a:pt x="1235" y="401"/>
                        <a:pt x="1313" y="384"/>
                      </a:cubicBezTo>
                      <a:cubicBezTo>
                        <a:pt x="1320" y="456"/>
                        <a:pt x="1323" y="526"/>
                        <a:pt x="1320" y="597"/>
                      </a:cubicBezTo>
                      <a:cubicBezTo>
                        <a:pt x="1317" y="650"/>
                        <a:pt x="1311" y="703"/>
                        <a:pt x="1303" y="755"/>
                      </a:cubicBezTo>
                      <a:cubicBezTo>
                        <a:pt x="1299" y="783"/>
                        <a:pt x="1279" y="796"/>
                        <a:pt x="1256" y="804"/>
                      </a:cubicBezTo>
                      <a:cubicBezTo>
                        <a:pt x="1225" y="814"/>
                        <a:pt x="1222" y="818"/>
                        <a:pt x="1221" y="851"/>
                      </a:cubicBezTo>
                      <a:cubicBezTo>
                        <a:pt x="1219" y="886"/>
                        <a:pt x="1213" y="921"/>
                        <a:pt x="1197" y="953"/>
                      </a:cubicBezTo>
                      <a:cubicBezTo>
                        <a:pt x="1197" y="953"/>
                        <a:pt x="1196" y="952"/>
                        <a:pt x="1195" y="952"/>
                      </a:cubicBezTo>
                      <a:cubicBezTo>
                        <a:pt x="1188" y="973"/>
                        <a:pt x="1177" y="993"/>
                        <a:pt x="1164" y="1011"/>
                      </a:cubicBezTo>
                      <a:cubicBezTo>
                        <a:pt x="1164" y="1012"/>
                        <a:pt x="1164" y="1012"/>
                        <a:pt x="1164" y="1012"/>
                      </a:cubicBezTo>
                      <a:cubicBezTo>
                        <a:pt x="1093" y="1097"/>
                        <a:pt x="1001" y="1143"/>
                        <a:pt x="891" y="1146"/>
                      </a:cubicBezTo>
                      <a:cubicBezTo>
                        <a:pt x="771" y="1149"/>
                        <a:pt x="671" y="1105"/>
                        <a:pt x="590" y="1013"/>
                      </a:cubicBezTo>
                      <a:close/>
                      <a:moveTo>
                        <a:pt x="1684" y="1970"/>
                      </a:moveTo>
                      <a:cubicBezTo>
                        <a:pt x="1684" y="1974"/>
                        <a:pt x="1684" y="1978"/>
                        <a:pt x="1684" y="1982"/>
                      </a:cubicBezTo>
                      <a:cubicBezTo>
                        <a:pt x="72" y="1982"/>
                        <a:pt x="72" y="1982"/>
                        <a:pt x="72" y="1982"/>
                      </a:cubicBezTo>
                      <a:cubicBezTo>
                        <a:pt x="72" y="1965"/>
                        <a:pt x="72" y="1949"/>
                        <a:pt x="72" y="1932"/>
                      </a:cubicBezTo>
                      <a:cubicBezTo>
                        <a:pt x="73" y="1830"/>
                        <a:pt x="68" y="1728"/>
                        <a:pt x="74" y="1626"/>
                      </a:cubicBezTo>
                      <a:cubicBezTo>
                        <a:pt x="87" y="1429"/>
                        <a:pt x="252" y="1251"/>
                        <a:pt x="448" y="1220"/>
                      </a:cubicBezTo>
                      <a:cubicBezTo>
                        <a:pt x="533" y="1207"/>
                        <a:pt x="619" y="1215"/>
                        <a:pt x="705" y="1213"/>
                      </a:cubicBezTo>
                      <a:cubicBezTo>
                        <a:pt x="717" y="1213"/>
                        <a:pt x="729" y="1213"/>
                        <a:pt x="741" y="1213"/>
                      </a:cubicBezTo>
                      <a:cubicBezTo>
                        <a:pt x="832" y="1211"/>
                        <a:pt x="924" y="1211"/>
                        <a:pt x="1015" y="1213"/>
                      </a:cubicBezTo>
                      <a:cubicBezTo>
                        <a:pt x="1102" y="1214"/>
                        <a:pt x="1190" y="1209"/>
                        <a:pt x="1277" y="1216"/>
                      </a:cubicBezTo>
                      <a:cubicBezTo>
                        <a:pt x="1357" y="1223"/>
                        <a:pt x="1427" y="1253"/>
                        <a:pt x="1493" y="1300"/>
                      </a:cubicBezTo>
                      <a:cubicBezTo>
                        <a:pt x="1591" y="1370"/>
                        <a:pt x="1650" y="1464"/>
                        <a:pt x="1676" y="1581"/>
                      </a:cubicBezTo>
                      <a:cubicBezTo>
                        <a:pt x="1681" y="1607"/>
                        <a:pt x="1684" y="1635"/>
                        <a:pt x="1684" y="1662"/>
                      </a:cubicBezTo>
                      <a:cubicBezTo>
                        <a:pt x="1684" y="1765"/>
                        <a:pt x="1684" y="1867"/>
                        <a:pt x="1684" y="197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94" name="Shape 194"/>
                <p:cNvSpPr txBox="false"/>
                <p:nvPr isPhoto="false"/>
              </p:nvSpPr>
              <p:spPr>
                <a:xfrm flipH="false" flipV="false" rot="0">
                  <a:off x="276631" y="6179"/>
                  <a:ext cx="173092" cy="238766"/>
                </a:xfrm>
                <a:custGeom>
                  <a:avLst/>
                  <a:gdLst>
                    <a:gd fmla="*/ 630 w 791" name="T0"/>
                    <a:gd fmla="*/ 1536 h 1536" name="T1"/>
                    <a:gd fmla="*/ 526 w 791" name="T2"/>
                    <a:gd fmla="*/ 1309 h 1536" name="T3"/>
                    <a:gd fmla="*/ 125 w 791" name="T4"/>
                    <a:gd fmla="*/ 1110 h 1536" name="T5"/>
                    <a:gd fmla="*/ 0 w 791" name="T6"/>
                    <a:gd fmla="*/ 1110 h 1536" name="T7"/>
                    <a:gd fmla="*/ 21 w 791" name="T8"/>
                    <a:gd fmla="*/ 1094 h 1536" name="T9"/>
                    <a:gd fmla="*/ 122 w 791" name="T10"/>
                    <a:gd fmla="*/ 988 h 1536" name="T11"/>
                    <a:gd fmla="*/ 167 w 791" name="T12"/>
                    <a:gd fmla="*/ 849 h 1536" name="T13"/>
                    <a:gd fmla="*/ 190 w 791" name="T14"/>
                    <a:gd fmla="*/ 816 h 1536" name="T15"/>
                    <a:gd fmla="*/ 256 w 791" name="T16"/>
                    <a:gd fmla="*/ 725 h 1536" name="T17"/>
                    <a:gd fmla="*/ 268 w 791" name="T18"/>
                    <a:gd fmla="*/ 346 h 1536" name="T19"/>
                    <a:gd fmla="*/ 261 w 791" name="T20"/>
                    <a:gd fmla="*/ 242 h 1536" name="T21"/>
                    <a:gd fmla="*/ 103 w 791" name="T22"/>
                    <a:gd fmla="*/ 30 h 1536" name="T23"/>
                    <a:gd fmla="*/ 42 w 791" name="T24"/>
                    <a:gd fmla="*/ 1 h 1536" name="T25"/>
                    <a:gd fmla="*/ 70 w 791" name="T26"/>
                    <a:gd fmla="*/ 7 h 1536" name="T27"/>
                    <a:gd fmla="*/ 438 w 791" name="T28"/>
                    <a:gd fmla="*/ 213 h 1536" name="T29"/>
                    <a:gd fmla="*/ 780 w 791" name="T30"/>
                    <a:gd fmla="*/ 837 h 1536" name="T31"/>
                    <a:gd fmla="*/ 791 w 791" name="T32"/>
                    <a:gd fmla="*/ 909 h 1536" name="T33"/>
                    <a:gd fmla="*/ 791 w 791" name="T34"/>
                    <a:gd fmla="*/ 1053 h 1536" name="T35"/>
                    <a:gd fmla="*/ 787 w 791" name="T36"/>
                    <a:gd fmla="*/ 1066 h 1536" name="T37"/>
                    <a:gd fmla="*/ 630 w 791" name="T38"/>
                    <a:gd fmla="*/ 1536 h 1536" name="T3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791" name="ODFRight"/>
                    <a:gd fmla="val 1536" name="ODFBottom"/>
                    <a:gd fmla="val 791" name="ODFWidth"/>
                    <a:gd fmla="val 1536" name="ODFHeight"/>
                  </a:gdLst>
                  <a:rect b="OXMLTextRectB" l="OXMLTextRectL" r="OXMLTextRectR" t="OXMLTextRectT"/>
                  <a:pathLst>
                    <a:path fill="norm" h="1536" stroke="true" w="791">
                      <a:moveTo>
                        <a:pt x="630" y="1536"/>
                      </a:moveTo>
                      <a:cubicBezTo>
                        <a:pt x="612" y="1453"/>
                        <a:pt x="580" y="1376"/>
                        <a:pt x="526" y="1309"/>
                      </a:cubicBezTo>
                      <a:cubicBezTo>
                        <a:pt x="423" y="1182"/>
                        <a:pt x="289" y="1115"/>
                        <a:pt x="125" y="1110"/>
                      </a:cubicBezTo>
                      <a:cubicBezTo>
                        <a:pt x="85" y="1109"/>
                        <a:pt x="46" y="1110"/>
                        <a:pt x="0" y="1110"/>
                      </a:cubicBezTo>
                      <a:cubicBezTo>
                        <a:pt x="10" y="1102"/>
                        <a:pt x="15" y="1098"/>
                        <a:pt x="21" y="1094"/>
                      </a:cubicBezTo>
                      <a:cubicBezTo>
                        <a:pt x="63" y="1067"/>
                        <a:pt x="99" y="1032"/>
                        <a:pt x="122" y="988"/>
                      </a:cubicBezTo>
                      <a:cubicBezTo>
                        <a:pt x="144" y="945"/>
                        <a:pt x="163" y="898"/>
                        <a:pt x="167" y="849"/>
                      </a:cubicBezTo>
                      <a:cubicBezTo>
                        <a:pt x="169" y="833"/>
                        <a:pt x="174" y="823"/>
                        <a:pt x="190" y="816"/>
                      </a:cubicBezTo>
                      <a:cubicBezTo>
                        <a:pt x="227" y="798"/>
                        <a:pt x="249" y="767"/>
                        <a:pt x="256" y="725"/>
                      </a:cubicBezTo>
                      <a:cubicBezTo>
                        <a:pt x="279" y="599"/>
                        <a:pt x="279" y="473"/>
                        <a:pt x="268" y="346"/>
                      </a:cubicBezTo>
                      <a:cubicBezTo>
                        <a:pt x="265" y="311"/>
                        <a:pt x="265" y="277"/>
                        <a:pt x="261" y="242"/>
                      </a:cubicBezTo>
                      <a:cubicBezTo>
                        <a:pt x="248" y="141"/>
                        <a:pt x="190" y="75"/>
                        <a:pt x="103" y="30"/>
                      </a:cubicBezTo>
                      <a:cubicBezTo>
                        <a:pt x="83" y="19"/>
                        <a:pt x="63" y="11"/>
                        <a:pt x="42" y="1"/>
                      </a:cubicBezTo>
                      <a:cubicBezTo>
                        <a:pt x="52" y="0"/>
                        <a:pt x="61" y="4"/>
                        <a:pt x="70" y="7"/>
                      </a:cubicBezTo>
                      <a:cubicBezTo>
                        <a:pt x="207" y="50"/>
                        <a:pt x="330" y="117"/>
                        <a:pt x="438" y="213"/>
                      </a:cubicBezTo>
                      <a:cubicBezTo>
                        <a:pt x="627" y="379"/>
                        <a:pt x="742" y="587"/>
                        <a:pt x="780" y="837"/>
                      </a:cubicBezTo>
                      <a:cubicBezTo>
                        <a:pt x="784" y="861"/>
                        <a:pt x="783" y="886"/>
                        <a:pt x="791" y="909"/>
                      </a:cubicBezTo>
                      <a:cubicBezTo>
                        <a:pt x="791" y="957"/>
                        <a:pt x="791" y="1005"/>
                        <a:pt x="791" y="1053"/>
                      </a:cubicBezTo>
                      <a:cubicBezTo>
                        <a:pt x="787" y="1056"/>
                        <a:pt x="787" y="1061"/>
                        <a:pt x="787" y="1066"/>
                      </a:cubicBezTo>
                      <a:cubicBezTo>
                        <a:pt x="774" y="1236"/>
                        <a:pt x="721" y="1392"/>
                        <a:pt x="630" y="1536"/>
                      </a:cubicBezTo>
                      <a:close/>
                    </a:path>
                  </a:pathLst>
                </a:cu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95" name="Shape 195"/>
                <p:cNvSpPr txBox="false"/>
                <p:nvPr isPhoto="false"/>
              </p:nvSpPr>
              <p:spPr>
                <a:xfrm flipH="false" flipV="false" rot="0">
                  <a:off x="0" y="6179"/>
                  <a:ext cx="173092" cy="238766"/>
                </a:xfrm>
                <a:custGeom>
                  <a:avLst/>
                  <a:gdLst>
                    <a:gd fmla="*/ 752 w 791" name="T0"/>
                    <a:gd fmla="*/ 0 h 1535" name="T1"/>
                    <a:gd fmla="*/ 674 w 791" name="T2"/>
                    <a:gd fmla="*/ 38 h 1535" name="T3"/>
                    <a:gd fmla="*/ 535 w 791" name="T4"/>
                    <a:gd fmla="*/ 230 h 1535" name="T5"/>
                    <a:gd fmla="*/ 529 w 791" name="T6"/>
                    <a:gd fmla="*/ 726 h 1535" name="T7"/>
                    <a:gd fmla="*/ 601 w 791" name="T8"/>
                    <a:gd fmla="*/ 815 h 1535" name="T9"/>
                    <a:gd fmla="*/ 615 w 791" name="T10"/>
                    <a:gd fmla="*/ 832 h 1535" name="T11"/>
                    <a:gd fmla="*/ 764 w 791" name="T12"/>
                    <a:gd fmla="*/ 1089 h 1535" name="T13"/>
                    <a:gd fmla="*/ 791 w 791" name="T14"/>
                    <a:gd fmla="*/ 1108 h 1535" name="T15"/>
                    <a:gd fmla="*/ 739 w 791" name="T16"/>
                    <a:gd fmla="*/ 1108 h 1535" name="T17"/>
                    <a:gd fmla="*/ 530 w 791" name="T18"/>
                    <a:gd fmla="*/ 1129 h 1535" name="T19"/>
                    <a:gd fmla="*/ 164 w 791" name="T20"/>
                    <a:gd fmla="*/ 1527 h 1535" name="T21"/>
                    <a:gd fmla="*/ 161 w 791" name="T22"/>
                    <a:gd fmla="*/ 1535 h 1535" name="T23"/>
                    <a:gd fmla="*/ 10 w 791" name="T24"/>
                    <a:gd fmla="*/ 1128 h 1535" name="T25"/>
                    <a:gd fmla="*/ 0 w 791" name="T26"/>
                    <a:gd fmla="*/ 1064 h 1535" name="T27"/>
                    <a:gd fmla="*/ 0 w 791" name="T28"/>
                    <a:gd fmla="*/ 904 h 1535" name="T29"/>
                    <a:gd fmla="*/ 4 w 791" name="T30"/>
                    <a:gd fmla="*/ 892 h 1535" name="T31"/>
                    <a:gd fmla="*/ 42 w 791" name="T32"/>
                    <a:gd fmla="*/ 696 h 1535" name="T33"/>
                    <a:gd fmla="*/ 672 w 791" name="T34"/>
                    <a:gd fmla="*/ 23 h 1535" name="T35"/>
                    <a:gd fmla="*/ 752 w 791" name="T36"/>
                    <a:gd fmla="*/ 0 h 1535" name="T37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791" name="ODFRight"/>
                    <a:gd fmla="val 1535" name="ODFBottom"/>
                    <a:gd fmla="val 791" name="ODFWidth"/>
                    <a:gd fmla="val 1535" name="ODFHeight"/>
                  </a:gdLst>
                  <a:rect b="OXMLTextRectB" l="OXMLTextRectL" r="OXMLTextRectR" t="OXMLTextRectT"/>
                  <a:pathLst>
                    <a:path fill="norm" h="1535" stroke="true" w="791">
                      <a:moveTo>
                        <a:pt x="752" y="0"/>
                      </a:moveTo>
                      <a:cubicBezTo>
                        <a:pt x="727" y="14"/>
                        <a:pt x="699" y="23"/>
                        <a:pt x="674" y="38"/>
                      </a:cubicBezTo>
                      <a:cubicBezTo>
                        <a:pt x="599" y="82"/>
                        <a:pt x="551" y="143"/>
                        <a:pt x="535" y="230"/>
                      </a:cubicBezTo>
                      <a:cubicBezTo>
                        <a:pt x="504" y="395"/>
                        <a:pt x="499" y="560"/>
                        <a:pt x="529" y="726"/>
                      </a:cubicBezTo>
                      <a:cubicBezTo>
                        <a:pt x="537" y="768"/>
                        <a:pt x="563" y="797"/>
                        <a:pt x="601" y="815"/>
                      </a:cubicBezTo>
                      <a:cubicBezTo>
                        <a:pt x="608" y="819"/>
                        <a:pt x="615" y="821"/>
                        <a:pt x="615" y="832"/>
                      </a:cubicBezTo>
                      <a:cubicBezTo>
                        <a:pt x="623" y="942"/>
                        <a:pt x="677" y="1025"/>
                        <a:pt x="764" y="1089"/>
                      </a:cubicBezTo>
                      <a:cubicBezTo>
                        <a:pt x="771" y="1094"/>
                        <a:pt x="779" y="1100"/>
                        <a:pt x="791" y="1108"/>
                      </a:cubicBezTo>
                      <a:cubicBezTo>
                        <a:pt x="770" y="1108"/>
                        <a:pt x="755" y="1109"/>
                        <a:pt x="739" y="1108"/>
                      </a:cubicBezTo>
                      <a:cubicBezTo>
                        <a:pt x="669" y="1107"/>
                        <a:pt x="598" y="1107"/>
                        <a:pt x="530" y="1129"/>
                      </a:cubicBezTo>
                      <a:cubicBezTo>
                        <a:pt x="333" y="1193"/>
                        <a:pt x="210" y="1325"/>
                        <a:pt x="164" y="1527"/>
                      </a:cubicBezTo>
                      <a:cubicBezTo>
                        <a:pt x="163" y="1530"/>
                        <a:pt x="162" y="1532"/>
                        <a:pt x="161" y="1535"/>
                      </a:cubicBezTo>
                      <a:cubicBezTo>
                        <a:pt x="82" y="1410"/>
                        <a:pt x="31" y="1275"/>
                        <a:pt x="10" y="1128"/>
                      </a:cubicBezTo>
                      <a:cubicBezTo>
                        <a:pt x="7" y="1107"/>
                        <a:pt x="9" y="1084"/>
                        <a:pt x="0" y="1064"/>
                      </a:cubicBezTo>
                      <a:cubicBezTo>
                        <a:pt x="0" y="1011"/>
                        <a:pt x="0" y="957"/>
                        <a:pt x="0" y="904"/>
                      </a:cubicBezTo>
                      <a:cubicBezTo>
                        <a:pt x="5" y="901"/>
                        <a:pt x="4" y="896"/>
                        <a:pt x="4" y="892"/>
                      </a:cubicBezTo>
                      <a:cubicBezTo>
                        <a:pt x="11" y="825"/>
                        <a:pt x="22" y="760"/>
                        <a:pt x="42" y="696"/>
                      </a:cubicBezTo>
                      <a:cubicBezTo>
                        <a:pt x="144" y="370"/>
                        <a:pt x="355" y="146"/>
                        <a:pt x="672" y="23"/>
                      </a:cubicBezTo>
                      <a:cubicBezTo>
                        <a:pt x="698" y="13"/>
                        <a:pt x="724" y="1"/>
                        <a:pt x="752" y="0"/>
                      </a:cubicBezTo>
                      <a:close/>
                    </a:path>
                  </a:pathLst>
                </a:cu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96" name="Shape 196"/>
                <p:cNvSpPr txBox="false"/>
                <p:nvPr isPhoto="false"/>
              </p:nvSpPr>
              <p:spPr>
                <a:xfrm flipH="false" flipV="false" rot="0">
                  <a:off x="49003" y="187642"/>
                  <a:ext cx="353297" cy="120787"/>
                </a:xfrm>
                <a:custGeom>
                  <a:avLst/>
                  <a:gdLst>
                    <a:gd fmla="*/ 947 w 1616" name="T0"/>
                    <a:gd fmla="*/ 6 h 775" name="T1"/>
                    <a:gd fmla="*/ 1209 w 1616" name="T2"/>
                    <a:gd fmla="*/ 9 h 775" name="T3"/>
                    <a:gd fmla="*/ 1425 w 1616" name="T4"/>
                    <a:gd fmla="*/ 93 h 775" name="T5"/>
                    <a:gd fmla="*/ 1608 w 1616" name="T6"/>
                    <a:gd fmla="*/ 374 h 775" name="T7"/>
                    <a:gd fmla="*/ 1616 w 1616" name="T8"/>
                    <a:gd fmla="*/ 455 h 775" name="T9"/>
                    <a:gd fmla="*/ 1616 w 1616" name="T10"/>
                    <a:gd fmla="*/ 763 h 775" name="T11"/>
                    <a:gd fmla="*/ 1616 w 1616" name="T12"/>
                    <a:gd fmla="*/ 775 h 775" name="T13"/>
                    <a:gd fmla="*/ 4 w 1616" name="T14"/>
                    <a:gd fmla="*/ 775 h 775" name="T15"/>
                    <a:gd fmla="*/ 4 w 1616" name="T16"/>
                    <a:gd fmla="*/ 725 h 775" name="T17"/>
                    <a:gd fmla="*/ 6 w 1616" name="T18"/>
                    <a:gd fmla="*/ 419 h 775" name="T19"/>
                    <a:gd fmla="*/ 380 w 1616" name="T20"/>
                    <a:gd fmla="*/ 13 h 775" name="T21"/>
                    <a:gd fmla="*/ 637 w 1616" name="T22"/>
                    <a:gd fmla="*/ 6 h 775" name="T23"/>
                    <a:gd fmla="*/ 673 w 1616" name="T24"/>
                    <a:gd fmla="*/ 6 h 775" name="T25"/>
                    <a:gd fmla="*/ 678 w 1616" name="T26"/>
                    <a:gd fmla="*/ 14 h 775" name="T27"/>
                    <a:gd fmla="*/ 742 w 1616" name="T28"/>
                    <a:gd fmla="*/ 121 h 775" name="T29"/>
                    <a:gd fmla="*/ 743 w 1616" name="T30"/>
                    <a:gd fmla="*/ 125 h 775" name="T31"/>
                    <a:gd fmla="*/ 673 w 1616" name="T32"/>
                    <a:gd fmla="*/ 439 h 775" name="T33"/>
                    <a:gd fmla="*/ 679 w 1616" name="T34"/>
                    <a:gd fmla="*/ 464 h 775" name="T35"/>
                    <a:gd fmla="*/ 796 w 1616" name="T36"/>
                    <a:gd fmla="*/ 584 h 775" name="T37"/>
                    <a:gd fmla="*/ 813 w 1616" name="T38"/>
                    <a:gd fmla="*/ 592 h 775" name="T39"/>
                    <a:gd fmla="*/ 942 w 1616" name="T40"/>
                    <a:gd fmla="*/ 463 h 775" name="T41"/>
                    <a:gd fmla="*/ 947 w 1616" name="T42"/>
                    <a:gd fmla="*/ 438 h 775" name="T43"/>
                    <a:gd fmla="*/ 884 w 1616" name="T44"/>
                    <a:gd fmla="*/ 143 h 775" name="T45"/>
                    <a:gd fmla="*/ 890 w 1616" name="T46"/>
                    <a:gd fmla="*/ 106 h 775" name="T47"/>
                    <a:gd fmla="*/ 942 w 1616" name="T48"/>
                    <a:gd fmla="*/ 14 h 775" name="T49"/>
                    <a:gd fmla="*/ 947 w 1616" name="T50"/>
                    <a:gd fmla="*/ 6 h 775" name="T51"/>
                    <a:gd fmla="*/ 1274 w 1616" name="T52"/>
                    <a:gd fmla="*/ 425 h 775" name="T53"/>
                    <a:gd fmla="*/ 1339 w 1616" name="T54"/>
                    <a:gd fmla="*/ 425 h 775" name="T55"/>
                    <a:gd fmla="*/ 1376 w 1616" name="T56"/>
                    <a:gd fmla="*/ 395 h 775" name="T57"/>
                    <a:gd fmla="*/ 1339 w 1616" name="T58"/>
                    <a:gd fmla="*/ 361 h 775" name="T59"/>
                    <a:gd fmla="*/ 1276 w 1616" name="T60"/>
                    <a:gd fmla="*/ 361 h 775" name="T61"/>
                    <a:gd fmla="*/ 1274 w 1616" name="T62"/>
                    <a:gd fmla="*/ 355 h 775" name="T63"/>
                    <a:gd fmla="*/ 1274 w 1616" name="T64"/>
                    <a:gd fmla="*/ 297 h 775" name="T65"/>
                    <a:gd fmla="*/ 1241 w 1616" name="T66"/>
                    <a:gd fmla="*/ 259 h 775" name="T67"/>
                    <a:gd fmla="*/ 1210 w 1616" name="T68"/>
                    <a:gd fmla="*/ 297 h 775" name="T69"/>
                    <a:gd fmla="*/ 1210 w 1616" name="T70"/>
                    <a:gd fmla="*/ 361 h 775" name="T71"/>
                    <a:gd fmla="*/ 1160 w 1616" name="T72"/>
                    <a:gd fmla="*/ 361 h 775" name="T73"/>
                    <a:gd fmla="*/ 1108 w 1616" name="T74"/>
                    <a:gd fmla="*/ 393 h 775" name="T75"/>
                    <a:gd fmla="*/ 1161 w 1616" name="T76"/>
                    <a:gd fmla="*/ 425 h 775" name="T77"/>
                    <a:gd fmla="*/ 1210 w 1616" name="T78"/>
                    <a:gd fmla="*/ 425 h 775" name="T79"/>
                    <a:gd fmla="*/ 1210 w 1616" name="T80"/>
                    <a:gd fmla="*/ 490 h 775" name="T81"/>
                    <a:gd fmla="*/ 1239 w 1616" name="T82"/>
                    <a:gd fmla="*/ 528 h 775" name="T83"/>
                    <a:gd fmla="*/ 1274 w 1616" name="T84"/>
                    <a:gd fmla="*/ 491 h 775" name="T85"/>
                    <a:gd fmla="*/ 1274 w 1616" name="T86"/>
                    <a:gd fmla="*/ 425 h 775" name="T87"/>
                    <a:gd fmla="*/ 429 w 1616" name="T88"/>
                    <a:gd fmla="*/ 512 h 775" name="T89"/>
                    <a:gd fmla="*/ 367 w 1616" name="T90"/>
                    <a:gd fmla="*/ 512 h 775" name="T91"/>
                    <a:gd fmla="*/ 367 w 1616" name="T92"/>
                    <a:gd fmla="*/ 574 h 775" name="T93"/>
                    <a:gd fmla="*/ 429 w 1616" name="T94"/>
                    <a:gd fmla="*/ 574 h 775" name="T95"/>
                    <a:gd fmla="*/ 429 w 1616" name="T96"/>
                    <a:gd fmla="*/ 512 h 775" name="T97"/>
                    <a:gd fmla="*/ 203 w 1616" name="T98"/>
                    <a:gd fmla="*/ 513 h 775" name="T99"/>
                    <a:gd fmla="*/ 203 w 1616" name="T100"/>
                    <a:gd fmla="*/ 574 h 775" name="T101"/>
                    <a:gd fmla="*/ 265 w 1616" name="T102"/>
                    <a:gd fmla="*/ 574 h 775" name="T103"/>
                    <a:gd fmla="*/ 265 w 1616" name="T104"/>
                    <a:gd fmla="*/ 513 h 775" name="T105"/>
                    <a:gd fmla="*/ 203 w 1616" name="T106"/>
                    <a:gd fmla="*/ 513 h 775" name="T107"/>
                    <a:gd fmla="*/ 530 w 1616" name="T108"/>
                    <a:gd fmla="*/ 513 h 775" name="T109"/>
                    <a:gd fmla="*/ 530 w 1616" name="T110"/>
                    <a:gd fmla="*/ 574 h 775" name="T111"/>
                    <a:gd fmla="*/ 591 w 1616" name="T112"/>
                    <a:gd fmla="*/ 574 h 775" name="T113"/>
                    <a:gd fmla="*/ 591 w 1616" name="T114"/>
                    <a:gd fmla="*/ 513 h 775" name="T115"/>
                    <a:gd fmla="*/ 530 w 1616" name="T116"/>
                    <a:gd fmla="*/ 513 h 775" name="T117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616" name="ODFRight"/>
                    <a:gd fmla="val 775" name="ODFBottom"/>
                    <a:gd fmla="val 1616" name="ODFWidth"/>
                    <a:gd fmla="val 775" name="ODFHeight"/>
                  </a:gdLst>
                  <a:rect b="OXMLTextRectB" l="OXMLTextRectL" r="OXMLTextRectR" t="OXMLTextRectT"/>
                  <a:pathLst>
                    <a:path fill="norm" h="775" stroke="true" w="1616">
                      <a:moveTo>
                        <a:pt x="947" y="6"/>
                      </a:moveTo>
                      <a:cubicBezTo>
                        <a:pt x="1034" y="7"/>
                        <a:pt x="1122" y="2"/>
                        <a:pt x="1209" y="9"/>
                      </a:cubicBezTo>
                      <a:cubicBezTo>
                        <a:pt x="1289" y="16"/>
                        <a:pt x="1359" y="46"/>
                        <a:pt x="1425" y="93"/>
                      </a:cubicBezTo>
                      <a:cubicBezTo>
                        <a:pt x="1523" y="163"/>
                        <a:pt x="1582" y="257"/>
                        <a:pt x="1608" y="374"/>
                      </a:cubicBezTo>
                      <a:cubicBezTo>
                        <a:pt x="1613" y="400"/>
                        <a:pt x="1616" y="428"/>
                        <a:pt x="1616" y="455"/>
                      </a:cubicBezTo>
                      <a:cubicBezTo>
                        <a:pt x="1616" y="558"/>
                        <a:pt x="1616" y="660"/>
                        <a:pt x="1616" y="763"/>
                      </a:cubicBezTo>
                      <a:cubicBezTo>
                        <a:pt x="1616" y="767"/>
                        <a:pt x="1616" y="771"/>
                        <a:pt x="1616" y="775"/>
                      </a:cubicBezTo>
                      <a:cubicBezTo>
                        <a:pt x="1078" y="775"/>
                        <a:pt x="542" y="775"/>
                        <a:pt x="4" y="775"/>
                      </a:cubicBezTo>
                      <a:cubicBezTo>
                        <a:pt x="4" y="758"/>
                        <a:pt x="4" y="742"/>
                        <a:pt x="4" y="725"/>
                      </a:cubicBezTo>
                      <a:cubicBezTo>
                        <a:pt x="5" y="623"/>
                        <a:pt x="0" y="521"/>
                        <a:pt x="6" y="419"/>
                      </a:cubicBezTo>
                      <a:cubicBezTo>
                        <a:pt x="19" y="222"/>
                        <a:pt x="184" y="44"/>
                        <a:pt x="380" y="13"/>
                      </a:cubicBezTo>
                      <a:cubicBezTo>
                        <a:pt x="465" y="0"/>
                        <a:pt x="551" y="8"/>
                        <a:pt x="637" y="6"/>
                      </a:cubicBezTo>
                      <a:cubicBezTo>
                        <a:pt x="649" y="6"/>
                        <a:pt x="661" y="6"/>
                        <a:pt x="673" y="6"/>
                      </a:cubicBezTo>
                      <a:cubicBezTo>
                        <a:pt x="675" y="9"/>
                        <a:pt x="676" y="11"/>
                        <a:pt x="678" y="14"/>
                      </a:cubicBezTo>
                      <a:cubicBezTo>
                        <a:pt x="698" y="50"/>
                        <a:pt x="719" y="86"/>
                        <a:pt x="742" y="121"/>
                      </a:cubicBezTo>
                      <a:cubicBezTo>
                        <a:pt x="742" y="122"/>
                        <a:pt x="743" y="124"/>
                        <a:pt x="743" y="125"/>
                      </a:cubicBezTo>
                      <a:cubicBezTo>
                        <a:pt x="720" y="230"/>
                        <a:pt x="696" y="334"/>
                        <a:pt x="673" y="439"/>
                      </a:cubicBezTo>
                      <a:cubicBezTo>
                        <a:pt x="670" y="449"/>
                        <a:pt x="671" y="456"/>
                        <a:pt x="679" y="464"/>
                      </a:cubicBezTo>
                      <a:cubicBezTo>
                        <a:pt x="717" y="504"/>
                        <a:pt x="759" y="541"/>
                        <a:pt x="796" y="584"/>
                      </a:cubicBezTo>
                      <a:cubicBezTo>
                        <a:pt x="800" y="589"/>
                        <a:pt x="805" y="592"/>
                        <a:pt x="813" y="592"/>
                      </a:cubicBezTo>
                      <a:cubicBezTo>
                        <a:pt x="856" y="549"/>
                        <a:pt x="899" y="506"/>
                        <a:pt x="942" y="463"/>
                      </a:cubicBezTo>
                      <a:cubicBezTo>
                        <a:pt x="950" y="455"/>
                        <a:pt x="950" y="448"/>
                        <a:pt x="947" y="438"/>
                      </a:cubicBezTo>
                      <a:cubicBezTo>
                        <a:pt x="926" y="340"/>
                        <a:pt x="906" y="241"/>
                        <a:pt x="884" y="143"/>
                      </a:cubicBezTo>
                      <a:cubicBezTo>
                        <a:pt x="881" y="129"/>
                        <a:pt x="883" y="118"/>
                        <a:pt x="890" y="106"/>
                      </a:cubicBezTo>
                      <a:cubicBezTo>
                        <a:pt x="908" y="75"/>
                        <a:pt x="925" y="44"/>
                        <a:pt x="942" y="14"/>
                      </a:cubicBezTo>
                      <a:cubicBezTo>
                        <a:pt x="944" y="11"/>
                        <a:pt x="945" y="9"/>
                        <a:pt x="947" y="6"/>
                      </a:cubicBezTo>
                      <a:close/>
                      <a:moveTo>
                        <a:pt x="1274" y="425"/>
                      </a:moveTo>
                      <a:cubicBezTo>
                        <a:pt x="1298" y="425"/>
                        <a:pt x="1319" y="425"/>
                        <a:pt x="1339" y="425"/>
                      </a:cubicBezTo>
                      <a:cubicBezTo>
                        <a:pt x="1363" y="425"/>
                        <a:pt x="1376" y="414"/>
                        <a:pt x="1376" y="395"/>
                      </a:cubicBezTo>
                      <a:cubicBezTo>
                        <a:pt x="1376" y="373"/>
                        <a:pt x="1364" y="361"/>
                        <a:pt x="1339" y="361"/>
                      </a:cubicBezTo>
                      <a:cubicBezTo>
                        <a:pt x="1318" y="361"/>
                        <a:pt x="1297" y="361"/>
                        <a:pt x="1276" y="361"/>
                      </a:cubicBezTo>
                      <a:cubicBezTo>
                        <a:pt x="1275" y="358"/>
                        <a:pt x="1274" y="356"/>
                        <a:pt x="1274" y="355"/>
                      </a:cubicBezTo>
                      <a:cubicBezTo>
                        <a:pt x="1274" y="336"/>
                        <a:pt x="1274" y="317"/>
                        <a:pt x="1274" y="297"/>
                      </a:cubicBezTo>
                      <a:cubicBezTo>
                        <a:pt x="1274" y="271"/>
                        <a:pt x="1262" y="258"/>
                        <a:pt x="1241" y="259"/>
                      </a:cubicBezTo>
                      <a:cubicBezTo>
                        <a:pt x="1221" y="259"/>
                        <a:pt x="1210" y="272"/>
                        <a:pt x="1210" y="297"/>
                      </a:cubicBezTo>
                      <a:cubicBezTo>
                        <a:pt x="1210" y="318"/>
                        <a:pt x="1210" y="339"/>
                        <a:pt x="1210" y="361"/>
                      </a:cubicBezTo>
                      <a:cubicBezTo>
                        <a:pt x="1191" y="361"/>
                        <a:pt x="1175" y="361"/>
                        <a:pt x="1160" y="361"/>
                      </a:cubicBezTo>
                      <a:cubicBezTo>
                        <a:pt x="1122" y="361"/>
                        <a:pt x="1108" y="369"/>
                        <a:pt x="1108" y="393"/>
                      </a:cubicBezTo>
                      <a:cubicBezTo>
                        <a:pt x="1107" y="417"/>
                        <a:pt x="1121" y="425"/>
                        <a:pt x="1161" y="425"/>
                      </a:cubicBezTo>
                      <a:cubicBezTo>
                        <a:pt x="1177" y="425"/>
                        <a:pt x="1193" y="425"/>
                        <a:pt x="1210" y="425"/>
                      </a:cubicBezTo>
                      <a:cubicBezTo>
                        <a:pt x="1210" y="449"/>
                        <a:pt x="1210" y="470"/>
                        <a:pt x="1210" y="490"/>
                      </a:cubicBezTo>
                      <a:cubicBezTo>
                        <a:pt x="1210" y="513"/>
                        <a:pt x="1222" y="528"/>
                        <a:pt x="1239" y="528"/>
                      </a:cubicBezTo>
                      <a:cubicBezTo>
                        <a:pt x="1262" y="527"/>
                        <a:pt x="1274" y="515"/>
                        <a:pt x="1274" y="491"/>
                      </a:cubicBezTo>
                      <a:cubicBezTo>
                        <a:pt x="1274" y="470"/>
                        <a:pt x="1274" y="448"/>
                        <a:pt x="1274" y="425"/>
                      </a:cubicBezTo>
                      <a:close/>
                      <a:moveTo>
                        <a:pt x="429" y="512"/>
                      </a:moveTo>
                      <a:cubicBezTo>
                        <a:pt x="407" y="512"/>
                        <a:pt x="387" y="512"/>
                        <a:pt x="367" y="512"/>
                      </a:cubicBezTo>
                      <a:cubicBezTo>
                        <a:pt x="367" y="534"/>
                        <a:pt x="367" y="554"/>
                        <a:pt x="367" y="574"/>
                      </a:cubicBezTo>
                      <a:cubicBezTo>
                        <a:pt x="388" y="574"/>
                        <a:pt x="408" y="574"/>
                        <a:pt x="429" y="574"/>
                      </a:cubicBezTo>
                      <a:cubicBezTo>
                        <a:pt x="429" y="553"/>
                        <a:pt x="429" y="534"/>
                        <a:pt x="429" y="512"/>
                      </a:cubicBezTo>
                      <a:close/>
                      <a:moveTo>
                        <a:pt x="203" y="513"/>
                      </a:moveTo>
                      <a:cubicBezTo>
                        <a:pt x="203" y="534"/>
                        <a:pt x="203" y="554"/>
                        <a:pt x="203" y="574"/>
                      </a:cubicBezTo>
                      <a:cubicBezTo>
                        <a:pt x="225" y="574"/>
                        <a:pt x="245" y="574"/>
                        <a:pt x="265" y="574"/>
                      </a:cubicBezTo>
                      <a:cubicBezTo>
                        <a:pt x="265" y="553"/>
                        <a:pt x="265" y="533"/>
                        <a:pt x="265" y="513"/>
                      </a:cubicBezTo>
                      <a:cubicBezTo>
                        <a:pt x="244" y="513"/>
                        <a:pt x="225" y="513"/>
                        <a:pt x="203" y="513"/>
                      </a:cubicBezTo>
                      <a:close/>
                      <a:moveTo>
                        <a:pt x="530" y="513"/>
                      </a:moveTo>
                      <a:cubicBezTo>
                        <a:pt x="530" y="534"/>
                        <a:pt x="530" y="554"/>
                        <a:pt x="530" y="574"/>
                      </a:cubicBezTo>
                      <a:cubicBezTo>
                        <a:pt x="551" y="574"/>
                        <a:pt x="571" y="574"/>
                        <a:pt x="591" y="574"/>
                      </a:cubicBezTo>
                      <a:cubicBezTo>
                        <a:pt x="591" y="553"/>
                        <a:pt x="591" y="533"/>
                        <a:pt x="591" y="513"/>
                      </a:cubicBezTo>
                      <a:cubicBezTo>
                        <a:pt x="570" y="513"/>
                        <a:pt x="550" y="513"/>
                        <a:pt x="530" y="51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97" name="Shape 197"/>
                <p:cNvSpPr txBox="false"/>
                <p:nvPr isPhoto="false"/>
              </p:nvSpPr>
              <p:spPr>
                <a:xfrm flipH="false" flipV="false" rot="0">
                  <a:off x="131202" y="7865"/>
                  <a:ext cx="188899" cy="47753"/>
                </a:xfrm>
                <a:custGeom>
                  <a:avLst/>
                  <a:gdLst>
                    <a:gd fmla="*/ 865 w 865" name="T0"/>
                    <a:gd fmla="*/ 270 h 307" name="T1"/>
                    <a:gd fmla="*/ 633 w 865" name="T2"/>
                    <a:gd fmla="*/ 307 h 307" name="T3"/>
                    <a:gd fmla="*/ 415 w 865" name="T4"/>
                    <a:gd fmla="*/ 144 h 307" name="T5"/>
                    <a:gd fmla="*/ 232 w 865" name="T6"/>
                    <a:gd fmla="*/ 307 h 307" name="T7"/>
                    <a:gd fmla="*/ 0 w 865" name="T8"/>
                    <a:gd fmla="*/ 270 h 307" name="T9"/>
                    <a:gd fmla="*/ 82 w 865" name="T10"/>
                    <a:gd fmla="*/ 102 h 307" name="T11"/>
                    <a:gd fmla="*/ 276 w 865" name="T12"/>
                    <a:gd fmla="*/ 26 h 307" name="T13"/>
                    <a:gd fmla="*/ 683 w 865" name="T14"/>
                    <a:gd fmla="*/ 52 h 307" name="T15"/>
                    <a:gd fmla="*/ 787 w 865" name="T16"/>
                    <a:gd fmla="*/ 107 h 307" name="T17"/>
                    <a:gd fmla="*/ 865 w 865" name="T18"/>
                    <a:gd fmla="*/ 270 h 307" name="T1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865" name="ODFRight"/>
                    <a:gd fmla="val 307" name="ODFBottom"/>
                    <a:gd fmla="val 865" name="ODFWidth"/>
                    <a:gd fmla="val 307" name="ODFHeight"/>
                  </a:gdLst>
                  <a:rect b="OXMLTextRectB" l="OXMLTextRectL" r="OXMLTextRectR" t="OXMLTextRectT"/>
                  <a:pathLst>
                    <a:path fill="norm" h="307" stroke="true" w="865">
                      <a:moveTo>
                        <a:pt x="865" y="270"/>
                      </a:moveTo>
                      <a:cubicBezTo>
                        <a:pt x="787" y="287"/>
                        <a:pt x="710" y="299"/>
                        <a:pt x="633" y="307"/>
                      </a:cubicBezTo>
                      <a:cubicBezTo>
                        <a:pt x="600" y="199"/>
                        <a:pt x="531" y="140"/>
                        <a:pt x="415" y="144"/>
                      </a:cubicBezTo>
                      <a:cubicBezTo>
                        <a:pt x="330" y="147"/>
                        <a:pt x="267" y="204"/>
                        <a:pt x="232" y="307"/>
                      </a:cubicBezTo>
                      <a:cubicBezTo>
                        <a:pt x="154" y="300"/>
                        <a:pt x="78" y="287"/>
                        <a:pt x="0" y="270"/>
                      </a:cubicBezTo>
                      <a:cubicBezTo>
                        <a:pt x="3" y="201"/>
                        <a:pt x="27" y="144"/>
                        <a:pt x="82" y="102"/>
                      </a:cubicBezTo>
                      <a:cubicBezTo>
                        <a:pt x="140" y="59"/>
                        <a:pt x="206" y="40"/>
                        <a:pt x="276" y="26"/>
                      </a:cubicBezTo>
                      <a:cubicBezTo>
                        <a:pt x="414" y="0"/>
                        <a:pt x="550" y="7"/>
                        <a:pt x="683" y="52"/>
                      </a:cubicBezTo>
                      <a:cubicBezTo>
                        <a:pt x="721" y="65"/>
                        <a:pt x="755" y="83"/>
                        <a:pt x="787" y="107"/>
                      </a:cubicBezTo>
                      <a:cubicBezTo>
                        <a:pt x="840" y="148"/>
                        <a:pt x="860" y="204"/>
                        <a:pt x="865" y="27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98" name="Shape 198"/>
                <p:cNvSpPr txBox="false"/>
                <p:nvPr isPhoto="false"/>
              </p:nvSpPr>
              <p:spPr>
                <a:xfrm flipH="false" flipV="false" rot="0">
                  <a:off x="126459" y="59551"/>
                  <a:ext cx="196803" cy="119102"/>
                </a:xfrm>
                <a:custGeom>
                  <a:avLst/>
                  <a:gdLst>
                    <a:gd fmla="*/ 888 w 898" name="T0"/>
                    <a:gd fmla="*/ 0 h 766" name="T1"/>
                    <a:gd fmla="*/ 655 w 898" name="T2"/>
                    <a:gd fmla="*/ 37 h 766" name="T3"/>
                    <a:gd fmla="*/ 452 w 898" name="T4"/>
                    <a:gd fmla="*/ 214 h 766" name="T5"/>
                    <a:gd fmla="*/ 251 w 898" name="T6"/>
                    <a:gd fmla="*/ 38 h 766" name="T7"/>
                    <a:gd fmla="*/ 13 w 898" name="T8"/>
                    <a:gd fmla="*/ 4 h 766" name="T9"/>
                    <a:gd fmla="*/ 10 w 898" name="T10"/>
                    <a:gd fmla="*/ 12 h 766" name="T11"/>
                    <a:gd fmla="*/ 19 w 898" name="T12"/>
                    <a:gd fmla="*/ 355 h 766" name="T13"/>
                    <a:gd fmla="*/ 72 w 898" name="T14"/>
                    <a:gd fmla="*/ 421 h 766" name="T15"/>
                    <a:gd fmla="*/ 104 w 898" name="T16"/>
                    <a:gd fmla="*/ 466 h 766" name="T17"/>
                    <a:gd fmla="*/ 137 w 898" name="T18"/>
                    <a:gd fmla="*/ 593 h 766" name="T19"/>
                    <a:gd fmla="*/ 465 w 898" name="T20"/>
                    <a:gd fmla="*/ 762 h 766" name="T21"/>
                    <a:gd fmla="*/ 764 w 898" name="T22"/>
                    <a:gd fmla="*/ 591 h 766" name="T23"/>
                    <a:gd fmla="*/ 796 w 898" name="T24"/>
                    <a:gd fmla="*/ 467 h 766" name="T25"/>
                    <a:gd fmla="*/ 831 w 898" name="T26"/>
                    <a:gd fmla="*/ 420 h 766" name="T27"/>
                    <a:gd fmla="*/ 878 w 898" name="T28"/>
                    <a:gd fmla="*/ 371 h 766" name="T29"/>
                    <a:gd fmla="*/ 895 w 898" name="T30"/>
                    <a:gd fmla="*/ 213 h 766" name="T31"/>
                    <a:gd fmla="*/ 888 w 898" name="T32"/>
                    <a:gd fmla="*/ 0 h 766" name="T3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898" name="ODFRight"/>
                    <a:gd fmla="val 766" name="ODFBottom"/>
                    <a:gd fmla="val 898" name="ODFWidth"/>
                    <a:gd fmla="val 766" name="ODFHeight"/>
                  </a:gdLst>
                  <a:rect b="OXMLTextRectB" l="OXMLTextRectL" r="OXMLTextRectR" t="OXMLTextRectT"/>
                  <a:pathLst>
                    <a:path fill="norm" h="766" stroke="true" w="898">
                      <a:moveTo>
                        <a:pt x="888" y="0"/>
                      </a:moveTo>
                      <a:cubicBezTo>
                        <a:pt x="810" y="17"/>
                        <a:pt x="733" y="29"/>
                        <a:pt x="655" y="37"/>
                      </a:cubicBezTo>
                      <a:cubicBezTo>
                        <a:pt x="620" y="156"/>
                        <a:pt x="553" y="215"/>
                        <a:pt x="452" y="214"/>
                      </a:cubicBezTo>
                      <a:cubicBezTo>
                        <a:pt x="353" y="214"/>
                        <a:pt x="285" y="155"/>
                        <a:pt x="251" y="38"/>
                      </a:cubicBezTo>
                      <a:cubicBezTo>
                        <a:pt x="170" y="32"/>
                        <a:pt x="91" y="18"/>
                        <a:pt x="13" y="4"/>
                      </a:cubicBezTo>
                      <a:cubicBezTo>
                        <a:pt x="11" y="8"/>
                        <a:pt x="10" y="10"/>
                        <a:pt x="10" y="12"/>
                      </a:cubicBezTo>
                      <a:cubicBezTo>
                        <a:pt x="0" y="126"/>
                        <a:pt x="2" y="240"/>
                        <a:pt x="19" y="355"/>
                      </a:cubicBezTo>
                      <a:cubicBezTo>
                        <a:pt x="24" y="390"/>
                        <a:pt x="38" y="411"/>
                        <a:pt x="72" y="421"/>
                      </a:cubicBezTo>
                      <a:cubicBezTo>
                        <a:pt x="100" y="429"/>
                        <a:pt x="105" y="436"/>
                        <a:pt x="104" y="466"/>
                      </a:cubicBezTo>
                      <a:cubicBezTo>
                        <a:pt x="104" y="504"/>
                        <a:pt x="122" y="559"/>
                        <a:pt x="137" y="593"/>
                      </a:cubicBezTo>
                      <a:cubicBezTo>
                        <a:pt x="225" y="709"/>
                        <a:pt x="335" y="766"/>
                        <a:pt x="465" y="762"/>
                      </a:cubicBezTo>
                      <a:cubicBezTo>
                        <a:pt x="586" y="758"/>
                        <a:pt x="685" y="700"/>
                        <a:pt x="764" y="591"/>
                      </a:cubicBezTo>
                      <a:cubicBezTo>
                        <a:pt x="779" y="559"/>
                        <a:pt x="794" y="502"/>
                        <a:pt x="796" y="467"/>
                      </a:cubicBezTo>
                      <a:cubicBezTo>
                        <a:pt x="797" y="434"/>
                        <a:pt x="800" y="430"/>
                        <a:pt x="831" y="420"/>
                      </a:cubicBezTo>
                      <a:cubicBezTo>
                        <a:pt x="854" y="412"/>
                        <a:pt x="874" y="399"/>
                        <a:pt x="878" y="371"/>
                      </a:cubicBezTo>
                      <a:cubicBezTo>
                        <a:pt x="886" y="319"/>
                        <a:pt x="892" y="266"/>
                        <a:pt x="895" y="213"/>
                      </a:cubicBezTo>
                      <a:cubicBezTo>
                        <a:pt x="898" y="142"/>
                        <a:pt x="895" y="72"/>
                        <a:pt x="88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199" name="Shape 199"/>
                <p:cNvSpPr txBox="false"/>
                <p:nvPr isPhoto="false"/>
              </p:nvSpPr>
              <p:spPr>
                <a:xfrm flipH="false" flipV="false" rot="0">
                  <a:off x="195222" y="40449"/>
                  <a:ext cx="60858" cy="42697"/>
                </a:xfrm>
                <a:custGeom>
                  <a:avLst/>
                  <a:gdLst>
                    <a:gd fmla="*/ 1 w 276" name="T0"/>
                    <a:gd fmla="*/ 137 h 277" name="T1"/>
                    <a:gd fmla="*/ 141 w 276" name="T2"/>
                    <a:gd fmla="*/ 1 h 277" name="T3"/>
                    <a:gd fmla="*/ 275 w 276" name="T4"/>
                    <a:gd fmla="*/ 138 h 277" name="T5"/>
                    <a:gd fmla="*/ 137 w 276" name="T6"/>
                    <a:gd fmla="*/ 276 h 277" name="T7"/>
                    <a:gd fmla="*/ 1 w 276" name="T8"/>
                    <a:gd fmla="*/ 137 h 277" name="T9"/>
                    <a:gd fmla="*/ 211 w 276" name="T10"/>
                    <a:gd fmla="*/ 137 h 277" name="T11"/>
                    <a:gd fmla="*/ 139 w 276" name="T12"/>
                    <a:gd fmla="*/ 65 h 277" name="T13"/>
                    <a:gd fmla="*/ 65 w 276" name="T14"/>
                    <a:gd fmla="*/ 139 h 277" name="T15"/>
                    <a:gd fmla="*/ 138 w 276" name="T16"/>
                    <a:gd fmla="*/ 211 h 277" name="T17"/>
                    <a:gd fmla="*/ 211 w 276" name="T18"/>
                    <a:gd fmla="*/ 137 h 277" name="T1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76" name="ODFRight"/>
                    <a:gd fmla="val 277" name="ODFBottom"/>
                    <a:gd fmla="val 276" name="ODFWidth"/>
                    <a:gd fmla="val 277" name="ODFHeight"/>
                  </a:gdLst>
                  <a:rect b="OXMLTextRectB" l="OXMLTextRectL" r="OXMLTextRectR" t="OXMLTextRectT"/>
                  <a:pathLst>
                    <a:path fill="norm" h="277" stroke="true" w="276">
                      <a:moveTo>
                        <a:pt x="1" y="137"/>
                      </a:moveTo>
                      <a:cubicBezTo>
                        <a:pt x="1" y="58"/>
                        <a:pt x="61" y="0"/>
                        <a:pt x="141" y="1"/>
                      </a:cubicBezTo>
                      <a:cubicBezTo>
                        <a:pt x="216" y="1"/>
                        <a:pt x="276" y="62"/>
                        <a:pt x="275" y="138"/>
                      </a:cubicBezTo>
                      <a:cubicBezTo>
                        <a:pt x="275" y="215"/>
                        <a:pt x="213" y="277"/>
                        <a:pt x="137" y="276"/>
                      </a:cubicBezTo>
                      <a:cubicBezTo>
                        <a:pt x="60" y="275"/>
                        <a:pt x="0" y="214"/>
                        <a:pt x="1" y="137"/>
                      </a:cubicBezTo>
                      <a:close/>
                      <a:moveTo>
                        <a:pt x="211" y="137"/>
                      </a:moveTo>
                      <a:cubicBezTo>
                        <a:pt x="211" y="97"/>
                        <a:pt x="179" y="65"/>
                        <a:pt x="139" y="65"/>
                      </a:cubicBezTo>
                      <a:cubicBezTo>
                        <a:pt x="96" y="65"/>
                        <a:pt x="65" y="96"/>
                        <a:pt x="65" y="139"/>
                      </a:cubicBezTo>
                      <a:cubicBezTo>
                        <a:pt x="65" y="179"/>
                        <a:pt x="98" y="212"/>
                        <a:pt x="138" y="211"/>
                      </a:cubicBezTo>
                      <a:cubicBezTo>
                        <a:pt x="179" y="211"/>
                        <a:pt x="211" y="179"/>
                        <a:pt x="211" y="137"/>
                      </a:cubicBezTo>
                      <a:close/>
                    </a:path>
                  </a:pathLst>
                </a:custGeom>
                <a:solidFill>
                  <a:srgbClr val="F4F4F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0" name="Shape 200"/>
                <p:cNvSpPr txBox="false"/>
                <p:nvPr isPhoto="false"/>
              </p:nvSpPr>
              <p:spPr>
                <a:xfrm flipH="false" flipV="false" rot="0">
                  <a:off x="196012" y="188204"/>
                  <a:ext cx="60068" cy="1685"/>
                </a:xfrm>
                <a:custGeom>
                  <a:avLst/>
                  <a:gdLst>
                    <a:gd fmla="*/ 5 w 274" name="T0"/>
                    <a:gd fmla="*/ 10 h 10" name="T1"/>
                    <a:gd fmla="*/ 0 w 274" name="T2"/>
                    <a:gd fmla="*/ 2 h 10" name="T3"/>
                    <a:gd fmla="*/ 274 w 274" name="T4"/>
                    <a:gd fmla="*/ 2 h 10" name="T5"/>
                    <a:gd fmla="*/ 269 w 274" name="T6"/>
                    <a:gd fmla="*/ 10 h 10" name="T7"/>
                    <a:gd fmla="*/ 251 w 274" name="T8"/>
                    <a:gd fmla="*/ 5 h 10" name="T9"/>
                    <a:gd fmla="*/ 23 w 274" name="T10"/>
                    <a:gd fmla="*/ 5 h 10" name="T11"/>
                    <a:gd fmla="*/ 5 w 274" name="T12"/>
                    <a:gd fmla="*/ 10 h 10" name="T1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74" name="ODFRight"/>
                    <a:gd fmla="val 10" name="ODFBottom"/>
                    <a:gd fmla="val 274" name="ODFWidth"/>
                    <a:gd fmla="val 10" name="ODFHeight"/>
                  </a:gdLst>
                  <a:rect b="OXMLTextRectB" l="OXMLTextRectL" r="OXMLTextRectR" t="OXMLTextRectT"/>
                  <a:pathLst>
                    <a:path fill="norm" h="10" stroke="true" w="274">
                      <a:moveTo>
                        <a:pt x="5" y="10"/>
                      </a:moveTo>
                      <a:cubicBezTo>
                        <a:pt x="3" y="7"/>
                        <a:pt x="2" y="5"/>
                        <a:pt x="0" y="2"/>
                      </a:cubicBezTo>
                      <a:cubicBezTo>
                        <a:pt x="91" y="0"/>
                        <a:pt x="183" y="0"/>
                        <a:pt x="274" y="2"/>
                      </a:cubicBezTo>
                      <a:cubicBezTo>
                        <a:pt x="272" y="5"/>
                        <a:pt x="271" y="7"/>
                        <a:pt x="269" y="10"/>
                      </a:cubicBezTo>
                      <a:cubicBezTo>
                        <a:pt x="264" y="4"/>
                        <a:pt x="257" y="5"/>
                        <a:pt x="251" y="5"/>
                      </a:cubicBezTo>
                      <a:cubicBezTo>
                        <a:pt x="175" y="5"/>
                        <a:pt x="99" y="5"/>
                        <a:pt x="23" y="5"/>
                      </a:cubicBezTo>
                      <a:cubicBezTo>
                        <a:pt x="17" y="5"/>
                        <a:pt x="10" y="4"/>
                        <a:pt x="5" y="10"/>
                      </a:cubicBezTo>
                      <a:close/>
                    </a:path>
                  </a:pathLst>
                </a:custGeom>
                <a:solidFill>
                  <a:srgbClr val="48A7D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1" name="Shape 201"/>
                <p:cNvSpPr txBox="false"/>
                <p:nvPr isPhoto="false"/>
              </p:nvSpPr>
              <p:spPr>
                <a:xfrm flipH="false" flipV="false" rot="0">
                  <a:off x="169140" y="4494"/>
                  <a:ext cx="3161" cy="1123"/>
                </a:xfrm>
                <a:custGeom>
                  <a:avLst/>
                  <a:gdLst>
                    <a:gd fmla="*/ 0 w 14" name="T0"/>
                    <a:gd fmla="*/ 5 h 6" name="T1"/>
                    <a:gd fmla="*/ 14 w 14" name="T2"/>
                    <a:gd fmla="*/ 1 h 6" name="T3"/>
                    <a:gd fmla="*/ 0 w 14" name="T4"/>
                    <a:gd fmla="*/ 5 h 6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" name="ODFRight"/>
                    <a:gd fmla="val 6" name="ODFBottom"/>
                    <a:gd fmla="val 14" name="ODFWidth"/>
                    <a:gd fmla="val 6" name="ODFHeight"/>
                  </a:gdLst>
                  <a:rect b="OXMLTextRectB" l="OXMLTextRectL" r="OXMLTextRectR" t="OXMLTextRectT"/>
                  <a:pathLst>
                    <a:path fill="norm" h="6" stroke="true" w="14">
                      <a:moveTo>
                        <a:pt x="0" y="5"/>
                      </a:moveTo>
                      <a:cubicBezTo>
                        <a:pt x="4" y="0"/>
                        <a:pt x="9" y="0"/>
                        <a:pt x="14" y="1"/>
                      </a:cubicBezTo>
                      <a:cubicBezTo>
                        <a:pt x="10" y="5"/>
                        <a:pt x="5" y="6"/>
                        <a:pt x="0" y="5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2" name="Shape 202"/>
                <p:cNvSpPr txBox="false"/>
                <p:nvPr isPhoto="false"/>
              </p:nvSpPr>
              <p:spPr>
                <a:xfrm flipH="false" flipV="false" rot="0">
                  <a:off x="165978" y="5056"/>
                  <a:ext cx="3161" cy="1123"/>
                </a:xfrm>
                <a:custGeom>
                  <a:avLst/>
                  <a:gdLst>
                    <a:gd fmla="*/ 0 w 12" name="T0"/>
                    <a:gd fmla="*/ 5 h 6" name="T1"/>
                    <a:gd fmla="*/ 12 w 12" name="T2"/>
                    <a:gd fmla="*/ 1 h 6" name="T3"/>
                    <a:gd fmla="*/ 0 w 12" name="T4"/>
                    <a:gd fmla="*/ 5 h 6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2" name="ODFRight"/>
                    <a:gd fmla="val 6" name="ODFBottom"/>
                    <a:gd fmla="val 12" name="ODFWidth"/>
                    <a:gd fmla="val 6" name="ODFHeight"/>
                  </a:gdLst>
                  <a:rect b="OXMLTextRectB" l="OXMLTextRectL" r="OXMLTextRectR" t="OXMLTextRectT"/>
                  <a:pathLst>
                    <a:path fill="norm" h="6" stroke="true" w="12">
                      <a:moveTo>
                        <a:pt x="0" y="5"/>
                      </a:moveTo>
                      <a:cubicBezTo>
                        <a:pt x="3" y="0"/>
                        <a:pt x="7" y="0"/>
                        <a:pt x="12" y="1"/>
                      </a:cubicBezTo>
                      <a:cubicBezTo>
                        <a:pt x="9" y="6"/>
                        <a:pt x="5" y="6"/>
                        <a:pt x="0" y="5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3" name="Shape 203"/>
                <p:cNvSpPr txBox="false"/>
                <p:nvPr isPhoto="false"/>
              </p:nvSpPr>
              <p:spPr>
                <a:xfrm flipH="false" flipV="false" rot="0">
                  <a:off x="282953" y="5617"/>
                  <a:ext cx="3161" cy="561"/>
                </a:xfrm>
                <a:custGeom>
                  <a:avLst/>
                  <a:gdLst>
                    <a:gd fmla="*/ 0 w 14" name="T0"/>
                    <a:gd fmla="*/ 0 h 5" name="T1"/>
                    <a:gd fmla="*/ 14 w 14" name="T2"/>
                    <a:gd fmla="*/ 4 h 5" name="T3"/>
                    <a:gd fmla="*/ 0 w 14" name="T4"/>
                    <a:gd fmla="*/ 0 h 5" name="T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" name="ODFRight"/>
                    <a:gd fmla="val 5" name="ODFBottom"/>
                    <a:gd fmla="val 14" name="ODFWidth"/>
                    <a:gd fmla="val 5" name="ODFHeight"/>
                  </a:gdLst>
                  <a:rect b="OXMLTextRectB" l="OXMLTextRectL" r="OXMLTextRectR" t="OXMLTextRectT"/>
                  <a:pathLst>
                    <a:path fill="norm" h="5" stroke="true" w="14">
                      <a:moveTo>
                        <a:pt x="0" y="0"/>
                      </a:moveTo>
                      <a:cubicBezTo>
                        <a:pt x="5" y="0"/>
                        <a:pt x="10" y="0"/>
                        <a:pt x="14" y="4"/>
                      </a:cubicBezTo>
                      <a:cubicBezTo>
                        <a:pt x="9" y="5"/>
                        <a:pt x="4" y="4"/>
                        <a:pt x="0" y="0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4" name="Shape 204"/>
                <p:cNvSpPr txBox="false"/>
                <p:nvPr isPhoto="false"/>
              </p:nvSpPr>
              <p:spPr>
                <a:xfrm flipH="false" flipV="false" rot="0">
                  <a:off x="195222" y="188766"/>
                  <a:ext cx="60858" cy="91012"/>
                </a:xfrm>
                <a:custGeom>
                  <a:avLst/>
                  <a:gdLst>
                    <a:gd fmla="*/ 8 w 280" name="T0"/>
                    <a:gd fmla="*/ 6 h 584" name="T1"/>
                    <a:gd fmla="*/ 26 w 280" name="T2"/>
                    <a:gd fmla="*/ 1 h 584" name="T3"/>
                    <a:gd fmla="*/ 254 w 280" name="T4"/>
                    <a:gd fmla="*/ 1 h 584" name="T5"/>
                    <a:gd fmla="*/ 272 w 280" name="T6"/>
                    <a:gd fmla="*/ 6 h 584" name="T7"/>
                    <a:gd fmla="*/ 220 w 280" name="T8"/>
                    <a:gd fmla="*/ 98 h 584" name="T9"/>
                    <a:gd fmla="*/ 214 w 280" name="T10"/>
                    <a:gd fmla="*/ 135 h 584" name="T11"/>
                    <a:gd fmla="*/ 277 w 280" name="T12"/>
                    <a:gd fmla="*/ 430 h 584" name="T13"/>
                    <a:gd fmla="*/ 272 w 280" name="T14"/>
                    <a:gd fmla="*/ 455 h 584" name="T15"/>
                    <a:gd fmla="*/ 143 w 280" name="T16"/>
                    <a:gd fmla="*/ 584 h 584" name="T17"/>
                    <a:gd fmla="*/ 126 w 280" name="T18"/>
                    <a:gd fmla="*/ 576 h 584" name="T19"/>
                    <a:gd fmla="*/ 9 w 280" name="T20"/>
                    <a:gd fmla="*/ 456 h 584" name="T21"/>
                    <a:gd fmla="*/ 3 w 280" name="T22"/>
                    <a:gd fmla="*/ 431 h 584" name="T23"/>
                    <a:gd fmla="*/ 73 w 280" name="T24"/>
                    <a:gd fmla="*/ 117 h 584" name="T25"/>
                    <a:gd fmla="*/ 203 w 280" name="T26"/>
                    <a:gd fmla="*/ 117 h 584" name="T27"/>
                    <a:gd fmla="*/ 194 w 280" name="T28"/>
                    <a:gd fmla="*/ 113 h 584" name="T29"/>
                    <a:gd fmla="*/ 72 w 280" name="T30"/>
                    <a:gd fmla="*/ 113 h 584" name="T31"/>
                    <a:gd fmla="*/ 8 w 280" name="T32"/>
                    <a:gd fmla="*/ 6 h 584" name="T33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80" name="ODFRight"/>
                    <a:gd fmla="val 584" name="ODFBottom"/>
                    <a:gd fmla="val 280" name="ODFWidth"/>
                    <a:gd fmla="val 584" name="ODFHeight"/>
                  </a:gdLst>
                  <a:rect b="OXMLTextRectB" l="OXMLTextRectL" r="OXMLTextRectR" t="OXMLTextRectT"/>
                  <a:pathLst>
                    <a:path fill="norm" h="584" stroke="true" w="280">
                      <a:moveTo>
                        <a:pt x="8" y="6"/>
                      </a:moveTo>
                      <a:cubicBezTo>
                        <a:pt x="13" y="0"/>
                        <a:pt x="20" y="1"/>
                        <a:pt x="26" y="1"/>
                      </a:cubicBezTo>
                      <a:cubicBezTo>
                        <a:pt x="102" y="1"/>
                        <a:pt x="178" y="1"/>
                        <a:pt x="254" y="1"/>
                      </a:cubicBezTo>
                      <a:cubicBezTo>
                        <a:pt x="260" y="1"/>
                        <a:pt x="267" y="0"/>
                        <a:pt x="272" y="6"/>
                      </a:cubicBezTo>
                      <a:cubicBezTo>
                        <a:pt x="255" y="36"/>
                        <a:pt x="238" y="67"/>
                        <a:pt x="220" y="98"/>
                      </a:cubicBezTo>
                      <a:cubicBezTo>
                        <a:pt x="213" y="110"/>
                        <a:pt x="211" y="121"/>
                        <a:pt x="214" y="135"/>
                      </a:cubicBezTo>
                      <a:cubicBezTo>
                        <a:pt x="236" y="233"/>
                        <a:pt x="256" y="332"/>
                        <a:pt x="277" y="430"/>
                      </a:cubicBezTo>
                      <a:cubicBezTo>
                        <a:pt x="280" y="440"/>
                        <a:pt x="280" y="447"/>
                        <a:pt x="272" y="455"/>
                      </a:cubicBezTo>
                      <a:cubicBezTo>
                        <a:pt x="229" y="498"/>
                        <a:pt x="186" y="541"/>
                        <a:pt x="143" y="584"/>
                      </a:cubicBezTo>
                      <a:cubicBezTo>
                        <a:pt x="135" y="584"/>
                        <a:pt x="130" y="581"/>
                        <a:pt x="126" y="576"/>
                      </a:cubicBezTo>
                      <a:cubicBezTo>
                        <a:pt x="89" y="533"/>
                        <a:pt x="47" y="496"/>
                        <a:pt x="9" y="456"/>
                      </a:cubicBezTo>
                      <a:cubicBezTo>
                        <a:pt x="1" y="448"/>
                        <a:pt x="0" y="441"/>
                        <a:pt x="3" y="431"/>
                      </a:cubicBezTo>
                      <a:cubicBezTo>
                        <a:pt x="26" y="326"/>
                        <a:pt x="50" y="222"/>
                        <a:pt x="73" y="117"/>
                      </a:cubicBezTo>
                      <a:cubicBezTo>
                        <a:pt x="114" y="117"/>
                        <a:pt x="156" y="117"/>
                        <a:pt x="203" y="117"/>
                      </a:cubicBezTo>
                      <a:cubicBezTo>
                        <a:pt x="196" y="114"/>
                        <a:pt x="195" y="113"/>
                        <a:pt x="194" y="113"/>
                      </a:cubicBezTo>
                      <a:cubicBezTo>
                        <a:pt x="153" y="113"/>
                        <a:pt x="113" y="113"/>
                        <a:pt x="72" y="113"/>
                      </a:cubicBezTo>
                      <a:cubicBezTo>
                        <a:pt x="49" y="78"/>
                        <a:pt x="28" y="42"/>
                        <a:pt x="8" y="6"/>
                      </a:cubicBezTo>
                      <a:close/>
                    </a:path>
                  </a:pathLst>
                </a:custGeom>
                <a:solidFill>
                  <a:srgbClr val="2C9FD8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5" name="Shape 205"/>
                <p:cNvSpPr txBox="false"/>
                <p:nvPr isPhoto="false"/>
              </p:nvSpPr>
              <p:spPr>
                <a:xfrm flipH="false" flipV="false" rot="0">
                  <a:off x="290857" y="228092"/>
                  <a:ext cx="58487" cy="42135"/>
                </a:xfrm>
                <a:custGeom>
                  <a:avLst/>
                  <a:gdLst>
                    <a:gd fmla="*/ 167 w 269" name="T0"/>
                    <a:gd fmla="*/ 167 h 270" name="T1"/>
                    <a:gd fmla="*/ 167 w 269" name="T2"/>
                    <a:gd fmla="*/ 233 h 270" name="T3"/>
                    <a:gd fmla="*/ 132 w 269" name="T4"/>
                    <a:gd fmla="*/ 270 h 270" name="T5"/>
                    <a:gd fmla="*/ 103 w 269" name="T6"/>
                    <a:gd fmla="*/ 232 h 270" name="T7"/>
                    <a:gd fmla="*/ 103 w 269" name="T8"/>
                    <a:gd fmla="*/ 167 h 270" name="T9"/>
                    <a:gd fmla="*/ 54 w 269" name="T10"/>
                    <a:gd fmla="*/ 167 h 270" name="T11"/>
                    <a:gd fmla="*/ 1 w 269" name="T12"/>
                    <a:gd fmla="*/ 135 h 270" name="T13"/>
                    <a:gd fmla="*/ 53 w 269" name="T14"/>
                    <a:gd fmla="*/ 103 h 270" name="T15"/>
                    <a:gd fmla="*/ 103 w 269" name="T16"/>
                    <a:gd fmla="*/ 103 h 270" name="T17"/>
                    <a:gd fmla="*/ 103 w 269" name="T18"/>
                    <a:gd fmla="*/ 39 h 270" name="T19"/>
                    <a:gd fmla="*/ 134 w 269" name="T20"/>
                    <a:gd fmla="*/ 1 h 270" name="T21"/>
                    <a:gd fmla="*/ 167 w 269" name="T22"/>
                    <a:gd fmla="*/ 39 h 270" name="T23"/>
                    <a:gd fmla="*/ 167 w 269" name="T24"/>
                    <a:gd fmla="*/ 97 h 270" name="T25"/>
                    <a:gd fmla="*/ 169 w 269" name="T26"/>
                    <a:gd fmla="*/ 103 h 270" name="T27"/>
                    <a:gd fmla="*/ 232 w 269" name="T28"/>
                    <a:gd fmla="*/ 103 h 270" name="T29"/>
                    <a:gd fmla="*/ 269 w 269" name="T30"/>
                    <a:gd fmla="*/ 137 h 270" name="T31"/>
                    <a:gd fmla="*/ 232 w 269" name="T32"/>
                    <a:gd fmla="*/ 167 h 270" name="T33"/>
                    <a:gd fmla="*/ 167 w 269" name="T34"/>
                    <a:gd fmla="*/ 167 h 270" name="T3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69" name="ODFRight"/>
                    <a:gd fmla="val 270" name="ODFBottom"/>
                    <a:gd fmla="val 269" name="ODFWidth"/>
                    <a:gd fmla="val 270" name="ODFHeight"/>
                  </a:gdLst>
                  <a:rect b="OXMLTextRectB" l="OXMLTextRectL" r="OXMLTextRectR" t="OXMLTextRectT"/>
                  <a:pathLst>
                    <a:path fill="norm" h="270" stroke="true" w="269">
                      <a:moveTo>
                        <a:pt x="167" y="167"/>
                      </a:moveTo>
                      <a:cubicBezTo>
                        <a:pt x="167" y="190"/>
                        <a:pt x="167" y="212"/>
                        <a:pt x="167" y="233"/>
                      </a:cubicBezTo>
                      <a:cubicBezTo>
                        <a:pt x="167" y="257"/>
                        <a:pt x="155" y="269"/>
                        <a:pt x="132" y="270"/>
                      </a:cubicBezTo>
                      <a:cubicBezTo>
                        <a:pt x="115" y="270"/>
                        <a:pt x="103" y="255"/>
                        <a:pt x="103" y="232"/>
                      </a:cubicBezTo>
                      <a:cubicBezTo>
                        <a:pt x="103" y="212"/>
                        <a:pt x="103" y="191"/>
                        <a:pt x="103" y="167"/>
                      </a:cubicBezTo>
                      <a:cubicBezTo>
                        <a:pt x="86" y="167"/>
                        <a:pt x="70" y="167"/>
                        <a:pt x="54" y="167"/>
                      </a:cubicBezTo>
                      <a:cubicBezTo>
                        <a:pt x="14" y="167"/>
                        <a:pt x="0" y="159"/>
                        <a:pt x="1" y="135"/>
                      </a:cubicBezTo>
                      <a:cubicBezTo>
                        <a:pt x="1" y="111"/>
                        <a:pt x="15" y="103"/>
                        <a:pt x="53" y="103"/>
                      </a:cubicBezTo>
                      <a:cubicBezTo>
                        <a:pt x="68" y="103"/>
                        <a:pt x="84" y="103"/>
                        <a:pt x="103" y="103"/>
                      </a:cubicBezTo>
                      <a:cubicBezTo>
                        <a:pt x="103" y="81"/>
                        <a:pt x="103" y="60"/>
                        <a:pt x="103" y="39"/>
                      </a:cubicBezTo>
                      <a:cubicBezTo>
                        <a:pt x="103" y="14"/>
                        <a:pt x="114" y="1"/>
                        <a:pt x="134" y="1"/>
                      </a:cubicBezTo>
                      <a:cubicBezTo>
                        <a:pt x="155" y="0"/>
                        <a:pt x="167" y="13"/>
                        <a:pt x="167" y="39"/>
                      </a:cubicBezTo>
                      <a:cubicBezTo>
                        <a:pt x="167" y="59"/>
                        <a:pt x="167" y="78"/>
                        <a:pt x="167" y="97"/>
                      </a:cubicBezTo>
                      <a:cubicBezTo>
                        <a:pt x="167" y="98"/>
                        <a:pt x="168" y="100"/>
                        <a:pt x="169" y="103"/>
                      </a:cubicBezTo>
                      <a:cubicBezTo>
                        <a:pt x="190" y="103"/>
                        <a:pt x="211" y="103"/>
                        <a:pt x="232" y="103"/>
                      </a:cubicBezTo>
                      <a:cubicBezTo>
                        <a:pt x="257" y="103"/>
                        <a:pt x="269" y="115"/>
                        <a:pt x="269" y="137"/>
                      </a:cubicBezTo>
                      <a:cubicBezTo>
                        <a:pt x="269" y="156"/>
                        <a:pt x="256" y="167"/>
                        <a:pt x="232" y="167"/>
                      </a:cubicBezTo>
                      <a:cubicBezTo>
                        <a:pt x="212" y="167"/>
                        <a:pt x="191" y="167"/>
                        <a:pt x="167" y="167"/>
                      </a:cubicBezTo>
                      <a:close/>
                    </a:path>
                  </a:pathLst>
                </a:custGeom>
                <a:solidFill>
                  <a:srgbClr val="EC5F4F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6" name="Shape 206"/>
                <p:cNvSpPr txBox="false"/>
                <p:nvPr isPhoto="false"/>
              </p:nvSpPr>
              <p:spPr>
                <a:xfrm flipH="false" flipV="false" rot="0">
                  <a:off x="128830" y="267418"/>
                  <a:ext cx="13436" cy="9550"/>
                </a:xfrm>
                <a:custGeom>
                  <a:avLst/>
                  <a:gdLst>
                    <a:gd fmla="*/ 62 w 62" name="T0"/>
                    <a:gd fmla="*/ 0 h 62" name="T1"/>
                    <a:gd fmla="*/ 62 w 62" name="T2"/>
                    <a:gd fmla="*/ 62 h 62" name="T3"/>
                    <a:gd fmla="*/ 0 w 62" name="T4"/>
                    <a:gd fmla="*/ 62 h 62" name="T5"/>
                    <a:gd fmla="*/ 0 w 62" name="T6"/>
                    <a:gd fmla="*/ 0 h 62" name="T7"/>
                    <a:gd fmla="*/ 62 w 62" name="T8"/>
                    <a:gd fmla="*/ 0 h 62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2" name="ODFRight"/>
                    <a:gd fmla="val 62" name="ODFBottom"/>
                    <a:gd fmla="val 62" name="ODFWidth"/>
                    <a:gd fmla="val 62" name="ODFHeight"/>
                  </a:gdLst>
                  <a:rect b="OXMLTextRectB" l="OXMLTextRectL" r="OXMLTextRectR" t="OXMLTextRectT"/>
                  <a:pathLst>
                    <a:path fill="norm" h="62" stroke="true" w="62">
                      <a:moveTo>
                        <a:pt x="62" y="0"/>
                      </a:moveTo>
                      <a:cubicBezTo>
                        <a:pt x="62" y="22"/>
                        <a:pt x="62" y="41"/>
                        <a:pt x="62" y="62"/>
                      </a:cubicBezTo>
                      <a:cubicBezTo>
                        <a:pt x="41" y="62"/>
                        <a:pt x="21" y="62"/>
                        <a:pt x="0" y="62"/>
                      </a:cubicBezTo>
                      <a:cubicBezTo>
                        <a:pt x="0" y="42"/>
                        <a:pt x="0" y="22"/>
                        <a:pt x="0" y="0"/>
                      </a:cubicBezTo>
                      <a:cubicBezTo>
                        <a:pt x="20" y="0"/>
                        <a:pt x="40" y="0"/>
                        <a:pt x="62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7" name="Shape 207"/>
                <p:cNvSpPr txBox="false"/>
                <p:nvPr isPhoto="false"/>
              </p:nvSpPr>
              <p:spPr>
                <a:xfrm flipH="false" flipV="false" rot="0">
                  <a:off x="93264" y="267418"/>
                  <a:ext cx="13436" cy="9550"/>
                </a:xfrm>
                <a:custGeom>
                  <a:avLst/>
                  <a:gdLst>
                    <a:gd fmla="*/ 0 w 62" name="T0"/>
                    <a:gd fmla="*/ 0 h 61" name="T1"/>
                    <a:gd fmla="*/ 62 w 62" name="T2"/>
                    <a:gd fmla="*/ 0 h 61" name="T3"/>
                    <a:gd fmla="*/ 62 w 62" name="T4"/>
                    <a:gd fmla="*/ 61 h 61" name="T5"/>
                    <a:gd fmla="*/ 0 w 62" name="T6"/>
                    <a:gd fmla="*/ 61 h 61" name="T7"/>
                    <a:gd fmla="*/ 0 w 62" name="T8"/>
                    <a:gd fmla="*/ 0 h 61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2" name="ODFRight"/>
                    <a:gd fmla="val 61" name="ODFBottom"/>
                    <a:gd fmla="val 62" name="ODFWidth"/>
                    <a:gd fmla="val 61" name="ODFHeight"/>
                  </a:gdLst>
                  <a:rect b="OXMLTextRectB" l="OXMLTextRectL" r="OXMLTextRectR" t="OXMLTextRectT"/>
                  <a:pathLst>
                    <a:path fill="norm" h="61" stroke="true" w="62">
                      <a:moveTo>
                        <a:pt x="0" y="0"/>
                      </a:moveTo>
                      <a:cubicBezTo>
                        <a:pt x="22" y="0"/>
                        <a:pt x="41" y="0"/>
                        <a:pt x="62" y="0"/>
                      </a:cubicBezTo>
                      <a:cubicBezTo>
                        <a:pt x="62" y="20"/>
                        <a:pt x="62" y="40"/>
                        <a:pt x="62" y="61"/>
                      </a:cubicBezTo>
                      <a:cubicBezTo>
                        <a:pt x="42" y="61"/>
                        <a:pt x="22" y="61"/>
                        <a:pt x="0" y="61"/>
                      </a:cubicBezTo>
                      <a:cubicBezTo>
                        <a:pt x="0" y="41"/>
                        <a:pt x="0" y="21"/>
                        <a:pt x="0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8" name="Shape 208"/>
                <p:cNvSpPr txBox="false"/>
                <p:nvPr isPhoto="false"/>
              </p:nvSpPr>
              <p:spPr>
                <a:xfrm flipH="false" flipV="false" rot="0">
                  <a:off x="164397" y="267418"/>
                  <a:ext cx="13436" cy="9550"/>
                </a:xfrm>
                <a:custGeom>
                  <a:avLst/>
                  <a:gdLst>
                    <a:gd fmla="*/ 0 w 61" name="T0"/>
                    <a:gd fmla="*/ 0 h 61" name="T1"/>
                    <a:gd fmla="*/ 61 w 61" name="T2"/>
                    <a:gd fmla="*/ 0 h 61" name="T3"/>
                    <a:gd fmla="*/ 61 w 61" name="T4"/>
                    <a:gd fmla="*/ 61 h 61" name="T5"/>
                    <a:gd fmla="*/ 0 w 61" name="T6"/>
                    <a:gd fmla="*/ 61 h 61" name="T7"/>
                    <a:gd fmla="*/ 0 w 61" name="T8"/>
                    <a:gd fmla="*/ 0 h 61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61" name="ODFRight"/>
                    <a:gd fmla="val 61" name="ODFBottom"/>
                    <a:gd fmla="val 61" name="ODFWidth"/>
                    <a:gd fmla="val 61" name="ODFHeight"/>
                  </a:gdLst>
                  <a:rect b="OXMLTextRectB" l="OXMLTextRectL" r="OXMLTextRectR" t="OXMLTextRectT"/>
                  <a:pathLst>
                    <a:path fill="norm" h="61" stroke="true" w="61">
                      <a:moveTo>
                        <a:pt x="0" y="0"/>
                      </a:moveTo>
                      <a:cubicBezTo>
                        <a:pt x="20" y="0"/>
                        <a:pt x="40" y="0"/>
                        <a:pt x="61" y="0"/>
                      </a:cubicBezTo>
                      <a:cubicBezTo>
                        <a:pt x="61" y="20"/>
                        <a:pt x="61" y="40"/>
                        <a:pt x="61" y="61"/>
                      </a:cubicBezTo>
                      <a:cubicBezTo>
                        <a:pt x="41" y="61"/>
                        <a:pt x="21" y="61"/>
                        <a:pt x="0" y="61"/>
                      </a:cubicBezTo>
                      <a:cubicBezTo>
                        <a:pt x="0" y="41"/>
                        <a:pt x="0" y="21"/>
                        <a:pt x="0" y="0"/>
                      </a:cubicBezTo>
                      <a:close/>
                    </a:path>
                  </a:pathLst>
                </a:custGeom>
                <a:solidFill>
                  <a:srgbClr val="1B3852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09" name="Shape 209"/>
                <p:cNvSpPr txBox="false"/>
                <p:nvPr isPhoto="false"/>
              </p:nvSpPr>
              <p:spPr>
                <a:xfrm flipH="false" flipV="false" rot="0">
                  <a:off x="211029" y="206744"/>
                  <a:ext cx="28453" cy="561"/>
                </a:xfrm>
                <a:custGeom>
                  <a:avLst/>
                  <a:gdLst>
                    <a:gd fmla="*/ 0 w 131" name="T0"/>
                    <a:gd fmla="*/ 0 h 4" name="T1"/>
                    <a:gd fmla="*/ 122 w 131" name="T2"/>
                    <a:gd fmla="*/ 0 h 4" name="T3"/>
                    <a:gd fmla="*/ 131 w 131" name="T4"/>
                    <a:gd fmla="*/ 4 h 4" name="T5"/>
                    <a:gd fmla="*/ 1 w 131" name="T6"/>
                    <a:gd fmla="*/ 4 h 4" name="T7"/>
                    <a:gd fmla="*/ 0 w 131" name="T8"/>
                    <a:gd fmla="*/ 0 h 4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31" name="ODFRight"/>
                    <a:gd fmla="val 4" name="ODFBottom"/>
                    <a:gd fmla="val 131" name="ODFWidth"/>
                    <a:gd fmla="val 4" name="ODFHeight"/>
                  </a:gdLst>
                  <a:rect b="OXMLTextRectB" l="OXMLTextRectL" r="OXMLTextRectR" t="OXMLTextRectT"/>
                  <a:pathLst>
                    <a:path fill="norm" h="4" stroke="true" w="131">
                      <a:moveTo>
                        <a:pt x="0" y="0"/>
                      </a:moveTo>
                      <a:cubicBezTo>
                        <a:pt x="41" y="0"/>
                        <a:pt x="81" y="0"/>
                        <a:pt x="122" y="0"/>
                      </a:cubicBezTo>
                      <a:cubicBezTo>
                        <a:pt x="123" y="0"/>
                        <a:pt x="124" y="1"/>
                        <a:pt x="131" y="4"/>
                      </a:cubicBezTo>
                      <a:cubicBezTo>
                        <a:pt x="84" y="4"/>
                        <a:pt x="42" y="4"/>
                        <a:pt x="1" y="4"/>
                      </a:cubicBezTo>
                      <a:cubicBezTo>
                        <a:pt x="1" y="3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48A7D4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hidden="false" id="210" name="Shape 210"/>
                <p:cNvSpPr txBox="false"/>
                <p:nvPr isPhoto="false"/>
              </p:nvSpPr>
              <p:spPr>
                <a:xfrm flipH="false" flipV="false" rot="0">
                  <a:off x="209449" y="50562"/>
                  <a:ext cx="32405" cy="22472"/>
                </a:xfrm>
                <a:custGeom>
                  <a:avLst/>
                  <a:gdLst>
                    <a:gd fmla="*/ 146 w 146" name="T0"/>
                    <a:gd fmla="*/ 72 h 147" name="T1"/>
                    <a:gd fmla="*/ 73 w 146" name="T2"/>
                    <a:gd fmla="*/ 146 h 147" name="T3"/>
                    <a:gd fmla="*/ 0 w 146" name="T4"/>
                    <a:gd fmla="*/ 74 h 147" name="T5"/>
                    <a:gd fmla="*/ 74 w 146" name="T6"/>
                    <a:gd fmla="*/ 0 h 147" name="T7"/>
                    <a:gd fmla="*/ 146 w 146" name="T8"/>
                    <a:gd fmla="*/ 72 h 147" name="T9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146" name="ODFRight"/>
                    <a:gd fmla="val 147" name="ODFBottom"/>
                    <a:gd fmla="val 146" name="ODFWidth"/>
                    <a:gd fmla="val 147" name="ODFHeight"/>
                  </a:gdLst>
                  <a:rect b="OXMLTextRectB" l="OXMLTextRectL" r="OXMLTextRectR" t="OXMLTextRectT"/>
                  <a:pathLst>
                    <a:path fill="norm" h="147" stroke="true" w="146">
                      <a:moveTo>
                        <a:pt x="146" y="72"/>
                      </a:moveTo>
                      <a:cubicBezTo>
                        <a:pt x="146" y="114"/>
                        <a:pt x="114" y="146"/>
                        <a:pt x="73" y="146"/>
                      </a:cubicBezTo>
                      <a:cubicBezTo>
                        <a:pt x="33" y="147"/>
                        <a:pt x="0" y="114"/>
                        <a:pt x="0" y="74"/>
                      </a:cubicBezTo>
                      <a:cubicBezTo>
                        <a:pt x="0" y="31"/>
                        <a:pt x="31" y="0"/>
                        <a:pt x="74" y="0"/>
                      </a:cubicBezTo>
                      <a:cubicBezTo>
                        <a:pt x="114" y="0"/>
                        <a:pt x="146" y="32"/>
                        <a:pt x="146" y="72"/>
                      </a:cubicBezTo>
                      <a:close/>
                    </a:path>
                  </a:pathLst>
                </a:custGeom>
                <a:solidFill>
                  <a:srgbClr val="F9BB5D"/>
                </a:solidFill>
                <a:ln>
                  <a:noFill/>
                </a:ln>
              </p:spPr>
              <p:txBody>
                <a:bodyPr anchor="t" bIns="45720" lIns="91440" rIns="91440" tIns="45720" vert="horz" wrap="square"/>
                <a:p>
                  <a:pPr algn="l" indent="0" marL="0"/>
                  <a:endPara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hidden="false" id="211" name="Shape 211"/>
              <p:cNvSpPr txBox="true"/>
              <p:nvPr isPhoto="false"/>
            </p:nvSpPr>
            <p:spPr>
              <a:xfrm flipH="false" flipV="false" rot="0">
                <a:off x="660988" y="80052"/>
                <a:ext cx="5446562" cy="278474"/>
              </a:xfrm>
              <a:prstGeom prst="rect">
                <a:avLst/>
              </a:prstGeom>
              <a:noFill/>
            </p:spPr>
            <p:txBody>
              <a:bodyPr bIns="45720" lIns="91440" rIns="91440" tIns="45720" wrap="square">
                <a:spAutoFit/>
              </a:bodyPr>
              <a:p>
                <a:pPr algn="l" indent="0" marL="0">
                  <a:lnSpc>
                    <a:spcPts val="1400"/>
                  </a:lnSpc>
                </a:pPr>
                <a:r>
                  <a: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rPr>
                  <a:t>в</a:t>
                </a:r>
                <a:r>
                  <a:rPr b="true" sz="1800">
                    <a:solidFill>
                      <a:srgbClr val="222A35"/>
                    </a:solidFill>
                    <a:latin typeface="+mn-lt"/>
                    <a:ea typeface="+mn-ea"/>
                    <a:cs typeface="+mn-cs"/>
                  </a:rPr>
                  <a:t> страховую медицинскую организацию</a:t>
                </a:r>
                <a:endParaRPr b="true" sz="1800">
                  <a:solidFill>
                    <a:srgbClr val="222A35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hidden="false" id="212" name="Shape 212"/>
          <p:cNvSpPr txBox="false"/>
          <p:nvPr isPhoto="false"/>
        </p:nvSpPr>
        <p:spPr>
          <a:xfrm flipH="false" flipV="true" rot="0">
            <a:off x="6232732" y="3884026"/>
            <a:ext cx="691363" cy="12647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213" name="Shape 213"/>
          <p:cNvSpPr txBox="false"/>
          <p:nvPr isPhoto="false"/>
        </p:nvSpPr>
        <p:spPr>
          <a:xfrm flipH="false" flipV="true" rot="0">
            <a:off x="6220096" y="2998819"/>
            <a:ext cx="691362" cy="12647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214" name="Shape 214"/>
          <p:cNvSpPr txBox="false"/>
          <p:nvPr isPhoto="false"/>
        </p:nvSpPr>
        <p:spPr>
          <a:xfrm flipH="false" flipV="true" rot="0">
            <a:off x="6220095" y="2402601"/>
            <a:ext cx="691362" cy="12647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215" name="Shape 215"/>
          <p:cNvSpPr txBox="false"/>
          <p:nvPr isPhoto="false"/>
        </p:nvSpPr>
        <p:spPr>
          <a:xfrm flipH="false" flipV="false" rot="0">
            <a:off x="4002917" y="5770059"/>
            <a:ext cx="3858749" cy="307776"/>
          </a:xfrm>
          <a:prstGeom prst="rect">
            <a:avLst/>
          </a:prstGeom>
        </p:spPr>
        <p:txBody>
          <a:bodyPr bIns="45720" lIns="91440" rIns="91440" tIns="45720" wrap="none">
            <a:spAutoFit/>
          </a:bodyPr>
          <a:p>
            <a:pPr algn="l" indent="0" marL="0"/>
            <a:r>
              <a:rPr sz="1400">
                <a:solidFill>
                  <a:srgbClr val="222A35"/>
                </a:solidFill>
                <a:latin typeface="+mn-lt"/>
                <a:ea typeface="+mn-ea"/>
                <a:cs typeface="+mn-cs"/>
              </a:rPr>
              <a:t>в Управление </a:t>
            </a:r>
            <a:r>
              <a:rPr sz="1400">
                <a:solidFill>
                  <a:srgbClr val="222A35"/>
                </a:solidFill>
                <a:latin typeface="+mn-lt"/>
                <a:ea typeface="+mn-ea"/>
                <a:cs typeface="+mn-cs"/>
              </a:rPr>
              <a:t>Роспотребнадзора</a:t>
            </a:r>
            <a:r>
              <a:rPr sz="1400">
                <a:solidFill>
                  <a:srgbClr val="222A35"/>
                </a:solidFill>
                <a:latin typeface="+mn-lt"/>
                <a:ea typeface="+mn-ea"/>
                <a:cs typeface="+mn-cs"/>
              </a:rPr>
              <a:t> по Пермскому </a:t>
            </a:r>
            <a:r>
              <a:rPr sz="1400">
                <a:solidFill>
                  <a:srgbClr val="222A35"/>
                </a:solidFill>
                <a:latin typeface="+mn-lt"/>
                <a:ea typeface="+mn-ea"/>
                <a:cs typeface="+mn-cs"/>
              </a:rPr>
              <a:t>краю</a:t>
            </a:r>
            <a:endParaRPr sz="1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217" name="Picture 217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3222964" y="5616151"/>
            <a:ext cx="502006" cy="575549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1_Тема Office">
  <a:themeElements>
    <a:clrScheme name="НАЦПРОЕКТ">
      <a:dk1>
        <a:srgbClr val="222A35"/>
      </a:dk1>
      <a:lt1>
        <a:srgbClr val="FFFFFF"/>
      </a:lt1>
      <a:dk2>
        <a:srgbClr val="44546A"/>
      </a:dk2>
      <a:lt2>
        <a:srgbClr val="FFFFFF"/>
      </a:lt2>
      <a:accent1>
        <a:srgbClr val="D73232"/>
      </a:accent1>
      <a:accent2>
        <a:srgbClr val="4FA2F0"/>
      </a:accent2>
      <a:accent3>
        <a:srgbClr val="004A91"/>
      </a:accent3>
      <a:accent4>
        <a:srgbClr val="7F7F7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узбас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MyOffice-CoreFramework-Android/31-1191.801.8978.819.1@3a1110cd217cfef7bfaea0d80df387ac68f3aaa9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2024-01-26T10:48:08Z</dcterms:modified>
</cp:coreProperties>
</file>